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90"/>
  </p:notesMasterIdLst>
  <p:sldIdLst>
    <p:sldId id="294" r:id="rId6"/>
    <p:sldId id="356" r:id="rId7"/>
    <p:sldId id="357" r:id="rId8"/>
    <p:sldId id="358" r:id="rId9"/>
    <p:sldId id="359" r:id="rId10"/>
    <p:sldId id="353" r:id="rId11"/>
    <p:sldId id="354" r:id="rId12"/>
    <p:sldId id="369" r:id="rId13"/>
    <p:sldId id="370" r:id="rId14"/>
    <p:sldId id="371" r:id="rId15"/>
    <p:sldId id="342" r:id="rId16"/>
    <p:sldId id="349" r:id="rId17"/>
    <p:sldId id="392" r:id="rId18"/>
    <p:sldId id="339" r:id="rId19"/>
    <p:sldId id="343" r:id="rId20"/>
    <p:sldId id="286" r:id="rId21"/>
    <p:sldId id="290" r:id="rId22"/>
    <p:sldId id="291" r:id="rId23"/>
    <p:sldId id="394" r:id="rId24"/>
    <p:sldId id="284" r:id="rId25"/>
    <p:sldId id="288" r:id="rId26"/>
    <p:sldId id="295" r:id="rId27"/>
    <p:sldId id="296" r:id="rId28"/>
    <p:sldId id="292" r:id="rId29"/>
    <p:sldId id="293" r:id="rId30"/>
    <p:sldId id="285" r:id="rId31"/>
    <p:sldId id="390" r:id="rId32"/>
    <p:sldId id="395" r:id="rId33"/>
    <p:sldId id="350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02" r:id="rId44"/>
    <p:sldId id="297" r:id="rId45"/>
    <p:sldId id="303" r:id="rId46"/>
    <p:sldId id="327" r:id="rId47"/>
    <p:sldId id="328" r:id="rId48"/>
    <p:sldId id="329" r:id="rId49"/>
    <p:sldId id="310" r:id="rId50"/>
    <p:sldId id="309" r:id="rId51"/>
    <p:sldId id="318" r:id="rId52"/>
    <p:sldId id="314" r:id="rId53"/>
    <p:sldId id="315" r:id="rId54"/>
    <p:sldId id="316" r:id="rId55"/>
    <p:sldId id="332" r:id="rId56"/>
    <p:sldId id="331" r:id="rId57"/>
    <p:sldId id="330" r:id="rId58"/>
    <p:sldId id="311" r:id="rId59"/>
    <p:sldId id="312" r:id="rId60"/>
    <p:sldId id="322" r:id="rId61"/>
    <p:sldId id="334" r:id="rId62"/>
    <p:sldId id="323" r:id="rId63"/>
    <p:sldId id="335" r:id="rId64"/>
    <p:sldId id="348" r:id="rId65"/>
    <p:sldId id="324" r:id="rId66"/>
    <p:sldId id="325" r:id="rId67"/>
    <p:sldId id="345" r:id="rId68"/>
    <p:sldId id="326" r:id="rId69"/>
    <p:sldId id="351" r:id="rId70"/>
    <p:sldId id="374" r:id="rId71"/>
    <p:sldId id="373" r:id="rId72"/>
    <p:sldId id="372" r:id="rId73"/>
    <p:sldId id="393" r:id="rId74"/>
    <p:sldId id="389" r:id="rId75"/>
    <p:sldId id="379" r:id="rId76"/>
    <p:sldId id="378" r:id="rId77"/>
    <p:sldId id="387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91" r:id="rId86"/>
    <p:sldId id="375" r:id="rId87"/>
    <p:sldId id="377" r:id="rId88"/>
    <p:sldId id="376" r:id="rId89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Revue de littérature" id="{902E87E1-A526-4D0D-B1AE-89AB72C17F7F}">
          <p14:sldIdLst>
            <p14:sldId id="356"/>
            <p14:sldId id="357"/>
            <p14:sldId id="358"/>
            <p14:sldId id="359"/>
            <p14:sldId id="353"/>
            <p14:sldId id="354"/>
            <p14:sldId id="369"/>
            <p14:sldId id="370"/>
            <p14:sldId id="371"/>
          </p14:sldIdLst>
        </p14:section>
        <p14:section name="Architecture" id="{7D1F08B1-579C-4999-8E23-247D35800CEF}">
          <p14:sldIdLst>
            <p14:sldId id="342"/>
            <p14:sldId id="349"/>
            <p14:sldId id="392"/>
            <p14:sldId id="339"/>
            <p14:sldId id="343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394"/>
            <p14:sldId id="284"/>
            <p14:sldId id="288"/>
            <p14:sldId id="295"/>
            <p14:sldId id="296"/>
            <p14:sldId id="292"/>
            <p14:sldId id="293"/>
            <p14:sldId id="285"/>
            <p14:sldId id="390"/>
            <p14:sldId id="395"/>
            <p14:sldId id="350"/>
          </p14:sldIdLst>
        </p14:section>
        <p14:section name="Hypothèses" id="{2BB399C9-A8AC-49F9-B4BD-56ADD7D74548}">
          <p14:sldIdLst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8"/>
            <p14:sldId id="314"/>
            <p14:sldId id="315"/>
            <p14:sldId id="316"/>
            <p14:sldId id="332"/>
          </p14:sldIdLst>
        </p14:section>
        <p14:section name="Coûts - Temps d'annotation" id="{646CFE58-7E83-42B3-8AA3-0D60B064C0CC}">
          <p14:sldIdLst>
            <p14:sldId id="331"/>
            <p14:sldId id="330"/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  <p14:sldId id="334"/>
          </p14:sldIdLst>
        </p14:section>
        <p14:section name="Coûts - Estimation globale" id="{E5B43DDA-94EA-44ED-9716-9A57EFD0B542}">
          <p14:sldIdLst>
            <p14:sldId id="323"/>
            <p14:sldId id="335"/>
          </p14:sldIdLst>
        </p14:section>
        <p14:section name="Pertinence - Cohérence" id="{C2E0B7B2-EBE9-46BA-A142-9D0A35AB316B}">
          <p14:sldIdLst>
            <p14:sldId id="348"/>
            <p14:sldId id="324"/>
          </p14:sldIdLst>
        </p14:section>
        <p14:section name="Rentabilité" id="{D3252C4C-EAAB-444C-A54E-DF10D7D135E4}">
          <p14:sldIdLst>
            <p14:sldId id="325"/>
            <p14:sldId id="345"/>
          </p14:sldIdLst>
        </p14:section>
        <p14:section name="Erreur" id="{175CF1D7-69D0-48B9-A744-CF83C72326BF}">
          <p14:sldIdLst>
            <p14:sldId id="326"/>
            <p14:sldId id="351"/>
            <p14:sldId id="374"/>
            <p14:sldId id="373"/>
          </p14:sldIdLst>
        </p14:section>
        <p14:section name="Annexe chatbot" id="{D2DC0F22-6C6D-42F5-B97F-DE707B603200}">
          <p14:sldIdLst>
            <p14:sldId id="372"/>
            <p14:sldId id="393"/>
          </p14:sldIdLst>
        </p14:section>
        <p14:section name="Annexe application" id="{633645C0-F634-4A7F-8CDB-678006C82EFA}">
          <p14:sldIdLst>
            <p14:sldId id="389"/>
            <p14:sldId id="379"/>
            <p14:sldId id="378"/>
            <p14:sldId id="387"/>
            <p14:sldId id="380"/>
            <p14:sldId id="381"/>
            <p14:sldId id="382"/>
            <p14:sldId id="383"/>
            <p14:sldId id="384"/>
            <p14:sldId id="385"/>
            <p14:sldId id="386"/>
            <p14:sldId id="391"/>
          </p14:sldIdLst>
        </p14:section>
        <p14:section name="Annexe vmeasure" id="{224A830E-3CA3-4CCE-ABE1-31E3F9AA3FC6}">
          <p14:sldIdLst>
            <p14:sldId id="375"/>
            <p14:sldId id="377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0A0"/>
    <a:srgbClr val="D2E7C3"/>
    <a:srgbClr val="A9D18E"/>
    <a:srgbClr val="F4B183"/>
    <a:srgbClr val="F9D3B9"/>
    <a:srgbClr val="FFFFFF"/>
    <a:srgbClr val="8FAADC"/>
    <a:srgbClr val="FFD966"/>
    <a:srgbClr val="FFEBAB"/>
    <a:srgbClr val="B6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0698" autoAdjust="0"/>
  </p:normalViewPr>
  <p:slideViewPr>
    <p:cSldViewPr snapToGrid="0">
      <p:cViewPr>
        <p:scale>
          <a:sx n="33" d="100"/>
          <a:sy n="33" d="100"/>
        </p:scale>
        <p:origin x="1710" y="1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22/11/2023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Transcription:</a:t>
            </a:r>
            <a:r>
              <a:rPr lang="fr-FR" b="1" baseline="0" dirty="0" smtClean="0"/>
              <a:t> « </a:t>
            </a:r>
            <a:r>
              <a:rPr lang="fr-FR" i="1" dirty="0" smtClean="0"/>
              <a:t>Ils sont à vous chef, et j’vous s’rai reconnaissant de bien les garder cette fois.</a:t>
            </a:r>
            <a:r>
              <a:rPr lang="fr-FR" dirty="0" smtClean="0"/>
              <a:t> »</a:t>
            </a:r>
          </a:p>
          <a:p>
            <a:r>
              <a:rPr lang="fr-FR" b="1" i="0" dirty="0" smtClean="0"/>
              <a:t>Interprète</a:t>
            </a:r>
            <a:r>
              <a:rPr lang="fr-FR" dirty="0" smtClean="0"/>
              <a:t>: Jacques THEBAULT (1983 - 1991)</a:t>
            </a:r>
          </a:p>
          <a:p>
            <a:r>
              <a:rPr lang="fr-FR" b="1" dirty="0" smtClean="0"/>
              <a:t>API: Alphabet Phonétique International</a:t>
            </a:r>
            <a:r>
              <a:rPr lang="fr-FR" b="0" i="0" dirty="0" smtClean="0"/>
              <a:t>: « </a:t>
            </a:r>
            <a:r>
              <a:rPr lang="fr-FR" dirty="0" smtClean="0"/>
              <a:t>il </a:t>
            </a:r>
            <a:r>
              <a:rPr lang="fr-FR" dirty="0" err="1" smtClean="0"/>
              <a:t>sɔ</a:t>
            </a:r>
            <a:r>
              <a:rPr lang="fr-FR" dirty="0" smtClean="0"/>
              <a:t>̃ a vu </a:t>
            </a:r>
            <a:r>
              <a:rPr lang="fr-FR" dirty="0" err="1" smtClean="0"/>
              <a:t>ʃɛf</a:t>
            </a:r>
            <a:r>
              <a:rPr lang="fr-FR" dirty="0" smtClean="0"/>
              <a:t>, e </a:t>
            </a:r>
            <a:r>
              <a:rPr lang="fr-FR" dirty="0" err="1" smtClean="0"/>
              <a:t>ʒvu</a:t>
            </a:r>
            <a:r>
              <a:rPr lang="fr-FR" dirty="0" smtClean="0"/>
              <a:t> </a:t>
            </a:r>
            <a:r>
              <a:rPr lang="fr-FR" dirty="0" err="1" smtClean="0"/>
              <a:t>sʁe</a:t>
            </a:r>
            <a:r>
              <a:rPr lang="fr-FR" dirty="0" smtClean="0"/>
              <a:t> </a:t>
            </a:r>
            <a:r>
              <a:rPr lang="fr-FR" dirty="0" err="1" smtClean="0"/>
              <a:t>ʁə.kɔ.nɛ.sɑ</a:t>
            </a:r>
            <a:r>
              <a:rPr lang="fr-FR" dirty="0" smtClean="0"/>
              <a:t>̃ </a:t>
            </a:r>
            <a:r>
              <a:rPr lang="fr-FR" dirty="0" err="1" smtClean="0"/>
              <a:t>də</a:t>
            </a:r>
            <a:r>
              <a:rPr lang="fr-FR" dirty="0" smtClean="0"/>
              <a:t> </a:t>
            </a:r>
            <a:r>
              <a:rPr lang="fr-FR" dirty="0" err="1" smtClean="0"/>
              <a:t>bj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ɛ</a:t>
            </a:r>
            <a:r>
              <a:rPr lang="fr-FR" b="0" i="0" dirty="0" smtClean="0">
                <a:solidFill>
                  <a:srgbClr val="1E1E1E"/>
                </a:solidFill>
                <a:effectLst/>
                <a:latin typeface="MS Serif"/>
              </a:rPr>
              <a:t>̃ </a:t>
            </a:r>
            <a:r>
              <a:rPr lang="fr-FR" b="0" i="0" dirty="0" err="1" smtClean="0">
                <a:solidFill>
                  <a:srgbClr val="1E1E1E"/>
                </a:solidFill>
                <a:effectLst/>
                <a:latin typeface="MS Serif"/>
              </a:rPr>
              <a:t>vu.lwa</a:t>
            </a:r>
            <a:r>
              <a:rPr lang="fr-FR" dirty="0" err="1" smtClean="0"/>
              <a:t>ʁ</a:t>
            </a:r>
            <a:r>
              <a:rPr lang="fr-FR" dirty="0" smtClean="0"/>
              <a:t> le ɡaʁ.de </a:t>
            </a:r>
            <a:r>
              <a:rPr lang="fr-FR" dirty="0" err="1" smtClean="0"/>
              <a:t>sɛt</a:t>
            </a:r>
            <a:r>
              <a:rPr lang="fr-FR" dirty="0" smtClean="0"/>
              <a:t> </a:t>
            </a:r>
            <a:r>
              <a:rPr lang="fr-FR" dirty="0" err="1" smtClean="0"/>
              <a:t>fwa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5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F6C6B-EBDB-4210-869B-35A2EFB0A15E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50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etatdelart-morris-1958-lucky-luke-12-bruits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733647" y="1401219"/>
            <a:ext cx="10214059" cy="4503973"/>
            <a:chOff x="733647" y="1401219"/>
            <a:chExt cx="10214059" cy="450397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666" y="1401221"/>
              <a:ext cx="2744706" cy="3980753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47" y="1401221"/>
              <a:ext cx="2825050" cy="398075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341" y="1401220"/>
              <a:ext cx="2238174" cy="3980753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483" y="1401219"/>
              <a:ext cx="1563223" cy="3980753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2901145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926820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45963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290154" y="538197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endParaRPr lang="fr-FR" dirty="0"/>
          </a:p>
        </p:txBody>
      </p:sp>
      <p:grpSp>
        <p:nvGrpSpPr>
          <p:cNvPr id="45" name="Groupe 44"/>
          <p:cNvGrpSpPr/>
          <p:nvPr/>
        </p:nvGrpSpPr>
        <p:grpSpPr>
          <a:xfrm>
            <a:off x="139691" y="1105568"/>
            <a:ext cx="12052309" cy="2504407"/>
            <a:chOff x="1905000" y="1724693"/>
            <a:chExt cx="12052309" cy="2504407"/>
          </a:xfrm>
        </p:grpSpPr>
        <p:sp>
          <p:nvSpPr>
            <p:cNvPr id="42" name="Rectangle 41"/>
            <p:cNvSpPr/>
            <p:nvPr/>
          </p:nvSpPr>
          <p:spPr>
            <a:xfrm>
              <a:off x="1905000" y="2762250"/>
              <a:ext cx="10677525" cy="14668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Clustering Interactif		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004842" y="325910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4720849" y="3253852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7458489" y="3253993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10158489" y="327935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7998489" y="1724693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12877309" y="309935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5" name="Connecteur droit avec flèche 24"/>
            <p:cNvCxnSpPr>
              <a:stCxn id="13" idx="3"/>
              <a:endCxn id="10" idx="0"/>
            </p:cNvCxnSpPr>
            <p:nvPr/>
          </p:nvCxnSpPr>
          <p:spPr>
            <a:xfrm>
              <a:off x="8538489" y="2624693"/>
              <a:ext cx="0" cy="62930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2"/>
              <a:endCxn id="6" idx="2"/>
            </p:cNvCxnSpPr>
            <p:nvPr/>
          </p:nvCxnSpPr>
          <p:spPr>
            <a:xfrm rot="5400000" flipH="1">
              <a:off x="7151542" y="-267592"/>
              <a:ext cx="20247" cy="8153647"/>
            </a:xfrm>
            <a:prstGeom prst="bentConnector3">
              <a:avLst>
                <a:gd name="adj1" fmla="val -1129056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 rot="16200000">
              <a:off x="4444252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8" idx="3"/>
              <a:endCxn id="10" idx="1"/>
            </p:cNvCxnSpPr>
            <p:nvPr/>
          </p:nvCxnSpPr>
          <p:spPr>
            <a:xfrm>
              <a:off x="6880849" y="3523852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rot="16200000">
              <a:off x="9879079" y="3269944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 rot="16200000">
              <a:off x="12597899" y="3269944"/>
              <a:ext cx="0" cy="5588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7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interactive-clustering-architecture-sequentielle-v2</a:t>
            </a:r>
            <a:endParaRPr lang="fr-FR" dirty="0"/>
          </a:p>
        </p:txBody>
      </p:sp>
      <p:grpSp>
        <p:nvGrpSpPr>
          <p:cNvPr id="47" name="Groupe 46"/>
          <p:cNvGrpSpPr/>
          <p:nvPr/>
        </p:nvGrpSpPr>
        <p:grpSpPr>
          <a:xfrm>
            <a:off x="421293" y="821267"/>
            <a:ext cx="5791298" cy="5168213"/>
            <a:chOff x="421293" y="821267"/>
            <a:chExt cx="5791298" cy="5168213"/>
          </a:xfrm>
        </p:grpSpPr>
        <p:sp>
          <p:nvSpPr>
            <p:cNvPr id="42" name="Rectangle 41"/>
            <p:cNvSpPr/>
            <p:nvPr/>
          </p:nvSpPr>
          <p:spPr>
            <a:xfrm>
              <a:off x="1943100" y="821267"/>
              <a:ext cx="2768600" cy="48175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219696" y="1523020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2219696" y="2621840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219696" y="3739480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Losange 11"/>
            <p:cNvSpPr/>
            <p:nvPr/>
          </p:nvSpPr>
          <p:spPr>
            <a:xfrm>
              <a:off x="2219696" y="4819480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Cylindre 12"/>
            <p:cNvSpPr/>
            <p:nvPr/>
          </p:nvSpPr>
          <p:spPr>
            <a:xfrm>
              <a:off x="421293" y="3559480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Cylindre 14"/>
            <p:cNvSpPr/>
            <p:nvPr/>
          </p:nvSpPr>
          <p:spPr>
            <a:xfrm>
              <a:off x="5132591" y="5089480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cteur droit avec flèche 15"/>
            <p:cNvCxnSpPr>
              <a:stCxn id="10" idx="2"/>
              <a:endCxn id="12" idx="0"/>
            </p:cNvCxnSpPr>
            <p:nvPr/>
          </p:nvCxnSpPr>
          <p:spPr>
            <a:xfrm>
              <a:off x="3299696" y="427948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8" idx="2"/>
              <a:endCxn id="10" idx="0"/>
            </p:cNvCxnSpPr>
            <p:nvPr/>
          </p:nvCxnSpPr>
          <p:spPr>
            <a:xfrm>
              <a:off x="3299696" y="3161840"/>
              <a:ext cx="0" cy="57764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6" idx="2"/>
              <a:endCxn id="8" idx="0"/>
            </p:cNvCxnSpPr>
            <p:nvPr/>
          </p:nvCxnSpPr>
          <p:spPr>
            <a:xfrm>
              <a:off x="3299696" y="2063020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13" idx="4"/>
              <a:endCxn id="10" idx="1"/>
            </p:cNvCxnSpPr>
            <p:nvPr/>
          </p:nvCxnSpPr>
          <p:spPr>
            <a:xfrm>
              <a:off x="1501293" y="4009480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en angle 30"/>
            <p:cNvCxnSpPr>
              <a:stCxn id="12" idx="3"/>
              <a:endCxn id="6" idx="0"/>
            </p:cNvCxnSpPr>
            <p:nvPr/>
          </p:nvCxnSpPr>
          <p:spPr>
            <a:xfrm flipH="1" flipV="1">
              <a:off x="3299696" y="1523020"/>
              <a:ext cx="1080000" cy="3566460"/>
            </a:xfrm>
            <a:prstGeom prst="bentConnector4">
              <a:avLst>
                <a:gd name="adj1" fmla="val -21167"/>
                <a:gd name="adj2" fmla="val 10641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en angle 35"/>
            <p:cNvCxnSpPr>
              <a:stCxn id="12" idx="2"/>
              <a:endCxn id="15" idx="2"/>
            </p:cNvCxnSpPr>
            <p:nvPr/>
          </p:nvCxnSpPr>
          <p:spPr>
            <a:xfrm rot="16200000" flipH="1">
              <a:off x="4126143" y="4533032"/>
              <a:ext cx="180000" cy="1832895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93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88" name="Groupe 87"/>
          <p:cNvGrpSpPr/>
          <p:nvPr/>
        </p:nvGrpSpPr>
        <p:grpSpPr>
          <a:xfrm>
            <a:off x="1089024" y="1689966"/>
            <a:ext cx="10268484" cy="3380509"/>
            <a:chOff x="1089024" y="1689966"/>
            <a:chExt cx="10268484" cy="3380509"/>
          </a:xfrm>
        </p:grpSpPr>
        <p:sp>
          <p:nvSpPr>
            <p:cNvPr id="60" name="Rectangle 59"/>
            <p:cNvSpPr/>
            <p:nvPr/>
          </p:nvSpPr>
          <p:spPr>
            <a:xfrm>
              <a:off x="1089024" y="2746875"/>
              <a:ext cx="8829676" cy="23236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</a:t>
              </a:r>
              <a:r>
                <a:rPr lang="fr-FR" sz="2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Interactif 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ylindre 18"/>
            <p:cNvSpPr/>
            <p:nvPr/>
          </p:nvSpPr>
          <p:spPr>
            <a:xfrm>
              <a:off x="4020773" y="1689966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3" name="Connecteur droit avec flèche 22"/>
            <p:cNvCxnSpPr>
              <a:stCxn id="19" idx="3"/>
              <a:endCxn id="10" idx="0"/>
            </p:cNvCxnSpPr>
            <p:nvPr/>
          </p:nvCxnSpPr>
          <p:spPr>
            <a:xfrm>
              <a:off x="4560773" y="2589966"/>
              <a:ext cx="0" cy="46396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en angle 48"/>
            <p:cNvCxnSpPr>
              <a:stCxn id="48" idx="2"/>
            </p:cNvCxnSpPr>
            <p:nvPr/>
          </p:nvCxnSpPr>
          <p:spPr>
            <a:xfrm rot="5400000" flipH="1">
              <a:off x="4865901" y="170974"/>
              <a:ext cx="270000" cy="7332664"/>
            </a:xfrm>
            <a:prstGeom prst="bentConnector4">
              <a:avLst>
                <a:gd name="adj1" fmla="val -205874"/>
                <a:gd name="adj2" fmla="val 99763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e 27"/>
            <p:cNvGrpSpPr/>
            <p:nvPr/>
          </p:nvGrpSpPr>
          <p:grpSpPr>
            <a:xfrm>
              <a:off x="2111953" y="3053929"/>
              <a:ext cx="4897640" cy="1297661"/>
              <a:chOff x="3318453" y="2660229"/>
              <a:chExt cx="4897640" cy="1297661"/>
            </a:xfrm>
          </p:grpSpPr>
          <p:sp>
            <p:nvSpPr>
              <p:cNvPr id="10" name="Rectangle à coins arrondis 9"/>
              <p:cNvSpPr/>
              <p:nvPr/>
            </p:nvSpPr>
            <p:spPr>
              <a:xfrm>
                <a:off x="4687273" y="2660229"/>
                <a:ext cx="2160000" cy="540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Clustering sous contraintes</a:t>
                </a:r>
                <a:endPara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3318453" y="3417890"/>
                <a:ext cx="4897640" cy="540000"/>
                <a:chOff x="3318453" y="3417890"/>
                <a:chExt cx="4897640" cy="540000"/>
              </a:xfrm>
            </p:grpSpPr>
            <p:sp>
              <p:nvSpPr>
                <p:cNvPr id="6" name="Rectangle à coins arrondis 5"/>
                <p:cNvSpPr/>
                <p:nvPr/>
              </p:nvSpPr>
              <p:spPr>
                <a:xfrm>
                  <a:off x="3318453" y="3417890"/>
                  <a:ext cx="2160000" cy="54000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Echantillonnage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" name="Rectangle à coins arrondis 7"/>
                <p:cNvSpPr/>
                <p:nvPr/>
              </p:nvSpPr>
              <p:spPr>
                <a:xfrm>
                  <a:off x="6056093" y="3417890"/>
                  <a:ext cx="2160000" cy="54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Annotation de contraintes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52" name="Connecteur droit avec flèche 51"/>
                <p:cNvCxnSpPr>
                  <a:stCxn id="6" idx="3"/>
                  <a:endCxn id="8" idx="1"/>
                </p:cNvCxnSpPr>
                <p:nvPr/>
              </p:nvCxnSpPr>
              <p:spPr>
                <a:xfrm>
                  <a:off x="5478453" y="3687890"/>
                  <a:ext cx="57764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e 58"/>
            <p:cNvGrpSpPr/>
            <p:nvPr/>
          </p:nvGrpSpPr>
          <p:grpSpPr>
            <a:xfrm>
              <a:off x="7587233" y="3252306"/>
              <a:ext cx="3770275" cy="900000"/>
              <a:chOff x="8912618" y="3237890"/>
              <a:chExt cx="3770275" cy="900000"/>
            </a:xfrm>
          </p:grpSpPr>
          <p:sp>
            <p:nvSpPr>
              <p:cNvPr id="48" name="Losange 47"/>
              <p:cNvSpPr/>
              <p:nvPr/>
            </p:nvSpPr>
            <p:spPr>
              <a:xfrm>
                <a:off x="8912618" y="3417890"/>
                <a:ext cx="2160000" cy="540000"/>
              </a:xfrm>
              <a:prstGeom prst="diamond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 ?</a:t>
                </a:r>
                <a:endParaRPr lang="fr-FR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Cylindre 50"/>
              <p:cNvSpPr/>
              <p:nvPr/>
            </p:nvSpPr>
            <p:spPr>
              <a:xfrm>
                <a:off x="11602893" y="3237890"/>
                <a:ext cx="1080000" cy="900000"/>
              </a:xfrm>
              <a:prstGeom prst="can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Données</a:t>
                </a:r>
              </a:p>
              <a:p>
                <a:pPr algn="ctr"/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annotées</a:t>
                </a:r>
                <a:endParaRPr lang="fr-FR" sz="1600" b="1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53" name="Connecteur droit avec flèche 52"/>
              <p:cNvCxnSpPr>
                <a:stCxn id="48" idx="3"/>
                <a:endCxn id="51" idx="2"/>
              </p:cNvCxnSpPr>
              <p:nvPr/>
            </p:nvCxnSpPr>
            <p:spPr>
              <a:xfrm>
                <a:off x="11072618" y="3687890"/>
                <a:ext cx="530275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Connecteur en angle 60"/>
            <p:cNvCxnSpPr>
              <a:endCxn id="10" idx="1"/>
            </p:cNvCxnSpPr>
            <p:nvPr/>
          </p:nvCxnSpPr>
          <p:spPr>
            <a:xfrm flipV="1">
              <a:off x="1371600" y="3323929"/>
              <a:ext cx="2109173" cy="378377"/>
            </a:xfrm>
            <a:prstGeom prst="bentConnector3">
              <a:avLst>
                <a:gd name="adj1" fmla="val 17635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en angle 63"/>
            <p:cNvCxnSpPr>
              <a:endCxn id="6" idx="1"/>
            </p:cNvCxnSpPr>
            <p:nvPr/>
          </p:nvCxnSpPr>
          <p:spPr>
            <a:xfrm>
              <a:off x="1371600" y="3702306"/>
              <a:ext cx="740353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en angle 78"/>
            <p:cNvCxnSpPr>
              <a:stCxn id="10" idx="3"/>
              <a:endCxn id="48" idx="1"/>
            </p:cNvCxnSpPr>
            <p:nvPr/>
          </p:nvCxnSpPr>
          <p:spPr>
            <a:xfrm>
              <a:off x="5640773" y="3323929"/>
              <a:ext cx="1946460" cy="378377"/>
            </a:xfrm>
            <a:prstGeom prst="bentConnector3">
              <a:avLst>
                <a:gd name="adj1" fmla="val 85233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en angle 83"/>
            <p:cNvCxnSpPr>
              <a:stCxn id="8" idx="3"/>
              <a:endCxn id="48" idx="1"/>
            </p:cNvCxnSpPr>
            <p:nvPr/>
          </p:nvCxnSpPr>
          <p:spPr>
            <a:xfrm flipV="1">
              <a:off x="7009593" y="3702306"/>
              <a:ext cx="577640" cy="3792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20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interactive-clustering-architecture-parallele-v2</a:t>
            </a:r>
          </a:p>
        </p:txBody>
      </p:sp>
      <p:grpSp>
        <p:nvGrpSpPr>
          <p:cNvPr id="147" name="Groupe 146"/>
          <p:cNvGrpSpPr/>
          <p:nvPr/>
        </p:nvGrpSpPr>
        <p:grpSpPr>
          <a:xfrm>
            <a:off x="421293" y="1306286"/>
            <a:ext cx="8297232" cy="4219328"/>
            <a:chOff x="421293" y="1306286"/>
            <a:chExt cx="8297232" cy="4219328"/>
          </a:xfrm>
        </p:grpSpPr>
        <p:sp>
          <p:nvSpPr>
            <p:cNvPr id="77" name="Rectangle 76"/>
            <p:cNvSpPr/>
            <p:nvPr/>
          </p:nvSpPr>
          <p:spPr>
            <a:xfrm>
              <a:off x="1943100" y="1306286"/>
              <a:ext cx="5293724" cy="3979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Interactif (</a:t>
              </a:r>
              <a:r>
                <a:rPr lang="fr-FR" sz="2000" b="1" i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version en parallèle</a:t>
              </a:r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2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à coins arrondis 77"/>
            <p:cNvSpPr/>
            <p:nvPr/>
          </p:nvSpPr>
          <p:spPr>
            <a:xfrm>
              <a:off x="4656293" y="2255017"/>
              <a:ext cx="2160000" cy="54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4656293" y="3353837"/>
              <a:ext cx="2160000" cy="54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de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2219696" y="2816375"/>
              <a:ext cx="2160000" cy="54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Losange 80"/>
            <p:cNvSpPr/>
            <p:nvPr/>
          </p:nvSpPr>
          <p:spPr>
            <a:xfrm>
              <a:off x="3437994" y="4355614"/>
              <a:ext cx="2160000" cy="540000"/>
            </a:xfrm>
            <a:prstGeom prst="diamond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ok ?</a:t>
              </a:r>
              <a:endParaRPr lang="fr-F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ylindre 81"/>
            <p:cNvSpPr/>
            <p:nvPr/>
          </p:nvSpPr>
          <p:spPr>
            <a:xfrm>
              <a:off x="421293" y="2636375"/>
              <a:ext cx="1080000" cy="900000"/>
            </a:xfrm>
            <a:prstGeom prst="can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brutes</a:t>
              </a:r>
              <a:endParaRPr lang="fr-FR" sz="16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Cylindre 82"/>
            <p:cNvSpPr/>
            <p:nvPr/>
          </p:nvSpPr>
          <p:spPr>
            <a:xfrm>
              <a:off x="7638525" y="4625614"/>
              <a:ext cx="1080000" cy="900000"/>
            </a:xfrm>
            <a:prstGeom prst="can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Données</a:t>
              </a:r>
            </a:p>
            <a:p>
              <a:pPr algn="ctr"/>
              <a:r>
                <a:rPr lang="fr-FR" sz="16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annotées</a:t>
              </a:r>
              <a:endParaRPr lang="fr-FR" sz="16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6" name="Connecteur droit avec flèche 85"/>
            <p:cNvCxnSpPr>
              <a:stCxn id="78" idx="2"/>
              <a:endCxn id="79" idx="0"/>
            </p:cNvCxnSpPr>
            <p:nvPr/>
          </p:nvCxnSpPr>
          <p:spPr>
            <a:xfrm>
              <a:off x="5736293" y="2795017"/>
              <a:ext cx="0" cy="5588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2" idx="4"/>
              <a:endCxn id="80" idx="1"/>
            </p:cNvCxnSpPr>
            <p:nvPr/>
          </p:nvCxnSpPr>
          <p:spPr>
            <a:xfrm>
              <a:off x="1501293" y="3086375"/>
              <a:ext cx="71840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en angle 89"/>
            <p:cNvCxnSpPr>
              <a:stCxn id="81" idx="3"/>
            </p:cNvCxnSpPr>
            <p:nvPr/>
          </p:nvCxnSpPr>
          <p:spPr>
            <a:xfrm flipH="1" flipV="1">
              <a:off x="4517992" y="1820506"/>
              <a:ext cx="1080002" cy="2805108"/>
            </a:xfrm>
            <a:prstGeom prst="bentConnector4">
              <a:avLst>
                <a:gd name="adj1" fmla="val -127000"/>
                <a:gd name="adj2" fmla="val 102597"/>
              </a:avLst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en angle 100"/>
            <p:cNvCxnSpPr>
              <a:stCxn id="80" idx="2"/>
              <a:endCxn id="81" idx="0"/>
            </p:cNvCxnSpPr>
            <p:nvPr/>
          </p:nvCxnSpPr>
          <p:spPr>
            <a:xfrm rot="16200000" flipH="1">
              <a:off x="3409226" y="3246845"/>
              <a:ext cx="999239" cy="1218298"/>
            </a:xfrm>
            <a:prstGeom prst="bentConnector3">
              <a:avLst>
                <a:gd name="adj1" fmla="val 69946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en angle 104"/>
            <p:cNvCxnSpPr>
              <a:stCxn id="79" idx="2"/>
              <a:endCxn id="81" idx="0"/>
            </p:cNvCxnSpPr>
            <p:nvPr/>
          </p:nvCxnSpPr>
          <p:spPr>
            <a:xfrm rot="5400000">
              <a:off x="4896256" y="3515576"/>
              <a:ext cx="461777" cy="1218299"/>
            </a:xfrm>
            <a:prstGeom prst="bentConnector3">
              <a:avLst>
                <a:gd name="adj1" fmla="val 36249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en angle 115"/>
            <p:cNvCxnSpPr>
              <a:stCxn id="81" idx="2"/>
              <a:endCxn id="83" idx="2"/>
            </p:cNvCxnSpPr>
            <p:nvPr/>
          </p:nvCxnSpPr>
          <p:spPr>
            <a:xfrm rot="16200000" flipH="1">
              <a:off x="5988259" y="3425348"/>
              <a:ext cx="180000" cy="3120531"/>
            </a:xfrm>
            <a:prstGeom prst="bentConnector2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en angle 123"/>
            <p:cNvCxnSpPr>
              <a:endCxn id="80" idx="0"/>
            </p:cNvCxnSpPr>
            <p:nvPr/>
          </p:nvCxnSpPr>
          <p:spPr>
            <a:xfrm rot="5400000">
              <a:off x="3367363" y="1665744"/>
              <a:ext cx="1082965" cy="1218297"/>
            </a:xfrm>
            <a:prstGeom prst="bentConnector3">
              <a:avLst>
                <a:gd name="adj1" fmla="val 24201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en angle 128"/>
            <p:cNvCxnSpPr>
              <a:endCxn id="78" idx="0"/>
            </p:cNvCxnSpPr>
            <p:nvPr/>
          </p:nvCxnSpPr>
          <p:spPr>
            <a:xfrm rot="16200000" flipH="1">
              <a:off x="4866340" y="1385063"/>
              <a:ext cx="521607" cy="12183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060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interactive-clustering-architecture-</a:t>
            </a:r>
            <a:r>
              <a:rPr lang="fr-FR" dirty="0" err="1" smtClean="0"/>
              <a:t>sequentielle</a:t>
            </a:r>
            <a:r>
              <a:rPr lang="fr-FR" dirty="0" smtClean="0"/>
              <a:t>-vs-</a:t>
            </a:r>
            <a:r>
              <a:rPr lang="fr-FR" dirty="0" err="1" smtClean="0"/>
              <a:t>parallele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712141" y="1412807"/>
            <a:ext cx="10948729" cy="4024414"/>
            <a:chOff x="712141" y="1412807"/>
            <a:chExt cx="10948729" cy="402441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141" y="1457751"/>
              <a:ext cx="4392787" cy="393329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7324" y="1461069"/>
              <a:ext cx="6303546" cy="3223247"/>
            </a:xfrm>
            <a:prstGeom prst="rect">
              <a:avLst/>
            </a:prstGeom>
          </p:spPr>
        </p:pic>
        <p:grpSp>
          <p:nvGrpSpPr>
            <p:cNvPr id="10" name="Groupe 9"/>
            <p:cNvGrpSpPr/>
            <p:nvPr/>
          </p:nvGrpSpPr>
          <p:grpSpPr>
            <a:xfrm>
              <a:off x="1064198" y="1412807"/>
              <a:ext cx="5410110" cy="4024414"/>
              <a:chOff x="1064198" y="1412807"/>
              <a:chExt cx="5410110" cy="4024414"/>
            </a:xfrm>
          </p:grpSpPr>
          <p:sp>
            <p:nvSpPr>
              <p:cNvPr id="38" name="ZoneTexte 37"/>
              <p:cNvSpPr txBox="1"/>
              <p:nvPr/>
            </p:nvSpPr>
            <p:spPr>
              <a:xfrm>
                <a:off x="1064198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5816756" y="141280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" name="Connecteur droit 8"/>
              <p:cNvCxnSpPr/>
              <p:nvPr/>
            </p:nvCxnSpPr>
            <p:spPr>
              <a:xfrm>
                <a:off x="5228552" y="1420778"/>
                <a:ext cx="9525" cy="4016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756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574532" y="3548505"/>
              <a:ext cx="4591139" cy="3021742"/>
              <a:chOff x="574532" y="3548505"/>
              <a:chExt cx="4591139" cy="3021742"/>
            </a:xfrm>
          </p:grpSpPr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899446" y="1696928"/>
              <a:ext cx="2538762" cy="2228295"/>
              <a:chOff x="1899446" y="1696928"/>
              <a:chExt cx="2538762" cy="2228295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5154753" y="1998043"/>
              <a:ext cx="1103973" cy="2948192"/>
              <a:chOff x="5158228" y="1998043"/>
              <a:chExt cx="1103973" cy="2948192"/>
            </a:xfrm>
          </p:grpSpPr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-annotation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877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etatdelart-morris-1949-lucky-luke-1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21031" y="1233319"/>
            <a:ext cx="12120203" cy="4807412"/>
            <a:chOff x="1021031" y="1233319"/>
            <a:chExt cx="12120203" cy="4807412"/>
          </a:xfrm>
        </p:grpSpPr>
        <p:pic>
          <p:nvPicPr>
            <p:cNvPr id="21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7416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499840" y="1371900"/>
              <a:ext cx="1211227" cy="239337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801029" y="1412081"/>
              <a:ext cx="527238" cy="173832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8582" y="1663491"/>
              <a:ext cx="2659978" cy="6181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5150" y="5765800"/>
              <a:ext cx="553410" cy="174625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369214" y="2586599"/>
              <a:ext cx="3772020" cy="900000"/>
            </a:xfrm>
            <a:prstGeom prst="accentCallout1">
              <a:avLst>
                <a:gd name="adj1" fmla="val 52508"/>
                <a:gd name="adj2" fmla="val 712"/>
                <a:gd name="adj3" fmla="val -25207"/>
                <a:gd name="adj4" fmla="val -15589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 MINE D’OR</a:t>
              </a:r>
            </a:p>
            <a:p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           DE DICK DIGGER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369213" y="5476625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67821"/>
                <a:gd name="adj4" fmla="val -151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2" descr="Lucky Luke (Dupuis) - Découvrez sur Bubble - Bubble BD, Comics et Manga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031" y="1233319"/>
              <a:ext cx="3494535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Légende à une bordure 1 22"/>
            <p:cNvSpPr/>
            <p:nvPr/>
          </p:nvSpPr>
          <p:spPr>
            <a:xfrm>
              <a:off x="9369213" y="1972568"/>
              <a:ext cx="3772021" cy="540000"/>
            </a:xfrm>
            <a:prstGeom prst="accentCallout1">
              <a:avLst>
                <a:gd name="adj1" fmla="val 52508"/>
                <a:gd name="adj2" fmla="val 712"/>
                <a:gd name="adj3" fmla="val -64593"/>
                <a:gd name="adj4" fmla="val -44428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369214" y="1371899"/>
              <a:ext cx="3772020" cy="540000"/>
            </a:xfrm>
            <a:prstGeom prst="accentCallout1">
              <a:avLst>
                <a:gd name="adj1" fmla="val 52508"/>
                <a:gd name="adj2" fmla="val 712"/>
                <a:gd name="adj3" fmla="val 25048"/>
                <a:gd name="adj4" fmla="val -26750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126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iteration</a:t>
            </a:r>
            <a:r>
              <a:rPr lang="fr-FR" dirty="0" smtClean="0"/>
              <a:t>-clustering-</a:t>
            </a:r>
            <a:r>
              <a:rPr lang="fr-FR" dirty="0" err="1" smtClean="0"/>
              <a:t>interatif</a:t>
            </a:r>
            <a:endParaRPr lang="fr-FR" dirty="0"/>
          </a:p>
        </p:txBody>
      </p:sp>
      <p:grpSp>
        <p:nvGrpSpPr>
          <p:cNvPr id="2789" name="Groupe 2788"/>
          <p:cNvGrpSpPr/>
          <p:nvPr/>
        </p:nvGrpSpPr>
        <p:grpSpPr>
          <a:xfrm>
            <a:off x="-2" y="1375120"/>
            <a:ext cx="36415635" cy="7951532"/>
            <a:chOff x="-2" y="1375120"/>
            <a:chExt cx="36415635" cy="7951532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1394588"/>
              <a:ext cx="6836735" cy="5448824"/>
              <a:chOff x="0" y="1409176"/>
              <a:chExt cx="6836735" cy="544882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9" name="Groupe 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9" name="Connecteur droit 1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0" name="Connecteur droit 1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" name="Groupe 1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5" name="Connecteur droit 1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6" name="Connecteur droit 1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" name="Groupe 1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3" name="Connecteur droit 1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4" name="Connecteur droit 1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" name="Groupe 1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" name="Connecteur droit 1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" name="Connecteur droit 1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" name="Groupe 1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" name="Connecteur droit 1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" name="Connecteur droit 1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" name="Connecteur droit 1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4" name="Connecteur droit 1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" name="Connecteur droit 1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" name="Connecteur droit 1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7" name="Connecteur droit 1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" name="Connecteur droit 1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" name="Groupe 2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5" name="Connecteur droit 1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6" name="Connecteur droit 1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" name="Groupe 2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1" name="Connecteur droit 1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2" name="Connecteur droit 1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4" name="Groupe 2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9" name="Connecteur droit 1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0" name="Connecteur droit 1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6" name="Groupe 2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5" name="Connecteur droit 1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6" name="Connecteur droit 1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3" name="Connecteur droit 1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4" name="Connecteur droit 1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9" name="Groupe 2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9" name="Connecteur droit 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0" name="Connecteur droit 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" name="Groupe 2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7" name="Connecteur droit 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8" name="Connecteur droit 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" name="Groupe 3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3" name="Connecteur droit 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4" name="Connecteur droit 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1" name="Connecteur droit 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2" name="Connecteur droit 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" name="Connecteur droit 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" name="Connecteur droit 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6" name="Groupe 3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" name="Connecteur droit 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" name="Connecteur droit 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" name="Connecteur droit 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" name="Connecteur droit 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" name="Connecteur droit 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Connecteur droit 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" name="Connecteur droit 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Connecteur droit 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4" name="Groupe 4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" name="Connecteur droit 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5" name="Groupe 4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" name="Connecteur droit 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" name="Connecteur droit 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" name="Connecteur droit 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" name="Connecteur droit 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0" name="Groupe 4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7" name="Connecteur droit 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Connecteur droit 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5" name="Connecteur droit 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6" name="Connecteur droit 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162" name="Groupe 1161"/>
            <p:cNvGrpSpPr/>
            <p:nvPr/>
          </p:nvGrpSpPr>
          <p:grpSpPr>
            <a:xfrm>
              <a:off x="7427914" y="1394588"/>
              <a:ext cx="6836735" cy="5448824"/>
              <a:chOff x="0" y="1409176"/>
              <a:chExt cx="6836735" cy="5448824"/>
            </a:xfrm>
          </p:grpSpPr>
          <p:sp>
            <p:nvSpPr>
              <p:cNvPr id="1163" name="Rectangle 116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164" name="Groupe 116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235" name="Forme libre 1234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236" name="Groupe 1235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0" name="Connecteur droit 1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1" name="Connecteur droit 1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7" name="Groupe 1236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8" name="Connecteur droit 1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9" name="Connecteur droit 1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8" name="Groupe 1237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6" name="Connecteur droit 1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7" name="Connecteur droit 1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9" name="Groupe 1238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4" name="Connecteur droit 1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5" name="Connecteur droit 1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0" name="Groupe 1239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2" name="Connecteur droit 1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3" name="Connecteur droit 1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1" name="Groupe 1240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0" name="Connecteur droit 1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1" name="Connecteur droit 1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2" name="Groupe 1241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8" name="Connecteur droit 1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9" name="Connecteur droit 1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3" name="Groupe 1242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6" name="Connecteur droit 1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7" name="Connecteur droit 1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4" name="Groupe 1243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4" name="Connecteur droit 1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5" name="Connecteur droit 1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5" name="Groupe 1244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2" name="Connecteur droit 1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3" name="Connecteur droit 1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6" name="Groupe 1245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0" name="Connecteur droit 1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1" name="Connecteur droit 1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7" name="Groupe 1246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8" name="Connecteur droit 1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9" name="Connecteur droit 1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8" name="Groupe 1247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6" name="Connecteur droit 1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7" name="Connecteur droit 1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9" name="Groupe 1248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4" name="Connecteur droit 1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5" name="Connecteur droit 1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0" name="Groupe 1249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2" name="Connecteur droit 1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3" name="Connecteur droit 1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1" name="Groupe 1250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0" name="Connecteur droit 1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1" name="Connecteur droit 1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2" name="Groupe 1251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8" name="Connecteur droit 1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9" name="Connecteur droit 1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3" name="Groupe 1252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6" name="Connecteur droit 1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7" name="Connecteur droit 1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4" name="Groupe 1253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4" name="Connecteur droit 1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5" name="Connecteur droit 1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5" name="Groupe 1254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2" name="Connecteur droit 1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3" name="Connecteur droit 1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6" name="Groupe 1255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0" name="Connecteur droit 1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1" name="Connecteur droit 1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7" name="Groupe 1256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8" name="Connecteur droit 1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9" name="Connecteur droit 1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5" name="Groupe 116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198" name="Forme libre 1197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99" name="Groupe 11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3" name="Connecteur droit 12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4" name="Connecteur droit 12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0" name="Groupe 11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1" name="Connecteur droit 12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2" name="Connecteur droit 12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1" name="Groupe 12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9" name="Connecteur droit 12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0" name="Connecteur droit 12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2" name="Groupe 12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7" name="Connecteur droit 12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8" name="Connecteur droit 12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3" name="Groupe 12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5" name="Connecteur droit 12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6" name="Connecteur droit 12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4" name="Groupe 12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3" name="Connecteur droit 12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4" name="Connecteur droit 12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5" name="Groupe 12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1" name="Connecteur droit 12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2" name="Connecteur droit 12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6" name="Groupe 12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9" name="Connecteur droit 12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0" name="Connecteur droit 12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7" name="Groupe 12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7" name="Connecteur droit 12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8" name="Connecteur droit 12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8" name="Groupe 12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5" name="Connecteur droit 12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6" name="Connecteur droit 12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9" name="Groupe 12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3" name="Connecteur droit 12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4" name="Connecteur droit 12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0" name="Groupe 120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1" name="Connecteur droit 12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2" name="Connecteur droit 12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6" name="Groupe 1165"/>
              <p:cNvGrpSpPr/>
              <p:nvPr/>
            </p:nvGrpSpPr>
            <p:grpSpPr>
              <a:xfrm>
                <a:off x="4896292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167" name="Forme libre 1166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68" name="Groupe 1167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6" name="Connecteur droit 11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7" name="Connecteur droit 11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69" name="Groupe 1168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4" name="Connecteur droit 11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5" name="Connecteur droit 11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0" name="Groupe 1169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2" name="Connecteur droit 11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3" name="Connecteur droit 11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1" name="Groupe 1170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0" name="Connecteur droit 11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1" name="Connecteur droit 11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2" name="Groupe 1171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8" name="Connecteur droit 11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9" name="Connecteur droit 11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3" name="Groupe 1172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6" name="Connecteur droit 11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7" name="Connecteur droit 11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4" name="Groupe 1173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4" name="Connecteur droit 11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5" name="Connecteur droit 11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5" name="Groupe 1174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2" name="Connecteur droit 11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3" name="Connecteur droit 11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6" name="Groupe 1175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0" name="Connecteur droit 11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1" name="Connecteur droit 11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7" name="Groupe 1176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178" name="Connecteur droit 1177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9" name="Connecteur droit 1178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42" name="Groupe 1741"/>
            <p:cNvGrpSpPr/>
            <p:nvPr/>
          </p:nvGrpSpPr>
          <p:grpSpPr>
            <a:xfrm>
              <a:off x="14806211" y="1394588"/>
              <a:ext cx="6836735" cy="5448824"/>
              <a:chOff x="0" y="1409176"/>
              <a:chExt cx="6836735" cy="5448824"/>
            </a:xfrm>
          </p:grpSpPr>
          <p:sp>
            <p:nvSpPr>
              <p:cNvPr id="1743" name="Rectangle 174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744" name="Groupe 174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822" name="Forme libre 1821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823" name="Groupe 182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7" name="Connecteur droit 18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8" name="Connecteur droit 18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4" name="Groupe 1823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5" name="Connecteur droit 18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6" name="Connecteur droit 18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5" name="Groupe 1824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3" name="Connecteur droit 18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4" name="Connecteur droit 18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6" name="Groupe 1825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1" name="Connecteur droit 18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2" name="Connecteur droit 18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7" name="Groupe 1826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9" name="Connecteur droit 18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0" name="Connecteur droit 18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8" name="Groupe 182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7" name="Connecteur droit 18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8" name="Connecteur droit 18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9" name="Groupe 1828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5" name="Connecteur droit 18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6" name="Connecteur droit 18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0" name="Groupe 1829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3" name="Connecteur droit 18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4" name="Connecteur droit 18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1" name="Groupe 1830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1" name="Connecteur droit 18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2" name="Connecteur droit 18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2" name="Groupe 1831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9" name="Connecteur droit 18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0" name="Connecteur droit 18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3" name="Groupe 183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7" name="Connecteur droit 18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8" name="Connecteur droit 18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4" name="Groupe 1833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5" name="Connecteur droit 18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6" name="Connecteur droit 18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5" name="Groupe 1834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3" name="Connecteur droit 18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4" name="Connecteur droit 18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6" name="Groupe 1835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1" name="Connecteur droit 18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2" name="Connecteur droit 18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7" name="Groupe 1836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9" name="Connecteur droit 18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0" name="Connecteur droit 18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8" name="Groupe 183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7" name="Connecteur droit 18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8" name="Connecteur droit 18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9" name="Groupe 1838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5" name="Connecteur droit 18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6" name="Connecteur droit 18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0" name="Groupe 1839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3" name="Connecteur droit 18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4" name="Connecteur droit 18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1" name="Groupe 1840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1" name="Connecteur droit 18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2" name="Connecteur droit 18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2" name="Groupe 1841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9" name="Connecteur droit 18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0" name="Connecteur droit 18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3" name="Groupe 184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7" name="Connecteur droit 18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8" name="Connecteur droit 18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4" name="Groupe 1843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5" name="Connecteur droit 18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6" name="Connecteur droit 18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5" name="Groupe 174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785" name="Forme libre 1784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86" name="Groupe 1785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20" name="Connecteur droit 18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21" name="Connecteur droit 18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7" name="Groupe 1786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8" name="Connecteur droit 18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9" name="Connecteur droit 18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8" name="Groupe 1787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6" name="Connecteur droit 18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7" name="Connecteur droit 18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9" name="Groupe 178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4" name="Connecteur droit 18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5" name="Connecteur droit 18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0" name="Groupe 1789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2" name="Connecteur droit 18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3" name="Connecteur droit 18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1" name="Groupe 1790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0" name="Connecteur droit 18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1" name="Connecteur droit 18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2" name="Groupe 1791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8" name="Connecteur droit 18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9" name="Connecteur droit 18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3" name="Groupe 1792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6" name="Connecteur droit 18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7" name="Connecteur droit 18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4" name="Groupe 179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4" name="Connecteur droit 18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5" name="Connecteur droit 18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5" name="Groupe 179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2" name="Connecteur droit 18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3" name="Connecteur droit 18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6" name="Groupe 1795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0" name="Connecteur droit 17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1" name="Connecteur droit 18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7" name="Groupe 17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98" name="Connecteur droit 17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99" name="Connecteur droit 17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6" name="Groupe 1745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754" name="Forme libre 1753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55" name="Groupe 1754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3" name="Connecteur droit 17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4" name="Connecteur droit 17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6" name="Groupe 175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1" name="Connecteur droit 17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2" name="Connecteur droit 17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7" name="Groupe 1756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9" name="Connecteur droit 17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0" name="Connecteur droit 17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8" name="Groupe 1757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7" name="Connecteur droit 17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8" name="Connecteur droit 17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9" name="Groupe 1758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5" name="Connecteur droit 17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6" name="Connecteur droit 17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0" name="Groupe 1759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3" name="Connecteur droit 17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4" name="Connecteur droit 17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1" name="Groupe 17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1" name="Connecteur droit 17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2" name="Connecteur droit 17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2" name="Groupe 1761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9" name="Connecteur droit 17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0" name="Connecteur droit 17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3" name="Groupe 176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7" name="Connecteur droit 17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8" name="Connecteur droit 17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4" name="Groupe 1763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765" name="Connecteur droit 1764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6" name="Connecteur droit 1765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7" name="Groupe 174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1748" name="Connecteur droit avec flèche 174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9" name="Connecteur droit avec flèche 174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0" name="Connecteur droit avec flèche 174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1" name="Connecteur droit avec flèche 175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2" name="Connecteur droit avec flèche 175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3" name="Connecteur droit avec flèche 175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182" name="Groupe 2181"/>
            <p:cNvGrpSpPr/>
            <p:nvPr/>
          </p:nvGrpSpPr>
          <p:grpSpPr>
            <a:xfrm>
              <a:off x="22194416" y="1394588"/>
              <a:ext cx="6836735" cy="5448824"/>
              <a:chOff x="0" y="1409176"/>
              <a:chExt cx="6836735" cy="5448824"/>
            </a:xfrm>
          </p:grpSpPr>
          <p:grpSp>
            <p:nvGrpSpPr>
              <p:cNvPr id="2183" name="Groupe 2182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191" name="Rectangle 2190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192" name="Groupe 219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2193" name="Groupe 2192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3" name="Connecteur droit 23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4" name="Connecteur droit 23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4" name="Groupe 2193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1" name="Connecteur droit 232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2" name="Connecteur droit 232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5" name="Groupe 2194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9" name="Connecteur droit 23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0" name="Connecteur droit 23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6" name="Groupe 2195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7" name="Connecteur droit 23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8" name="Connecteur droit 23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7" name="Groupe 2196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5" name="Connecteur droit 231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6" name="Connecteur droit 231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8" name="Groupe 2197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3" name="Connecteur droit 23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4" name="Connecteur droit 23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9" name="Groupe 2198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1" name="Connecteur droit 231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2" name="Connecteur droit 231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0" name="Groupe 2199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9" name="Connecteur droit 23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0" name="Connecteur droit 23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1" name="Groupe 2200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7" name="Connecteur droit 23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8" name="Connecteur droit 23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2" name="Groupe 2201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5" name="Connecteur droit 23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6" name="Connecteur droit 23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3" name="Groupe 2202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3" name="Connecteur droit 23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4" name="Connecteur droit 23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4" name="Groupe 2203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1" name="Connecteur droit 23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2" name="Connecteur droit 23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5" name="Groupe 2204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9" name="Connecteur droit 229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0" name="Connecteur droit 229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6" name="Groupe 2205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7" name="Connecteur droit 229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8" name="Connecteur droit 229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7" name="Groupe 2206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5" name="Connecteur droit 22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6" name="Connecteur droit 22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8" name="Groupe 2207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3" name="Connecteur droit 229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4" name="Connecteur droit 229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9" name="Groupe 2208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1" name="Connecteur droit 229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2" name="Connecteur droit 229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0" name="Groupe 2209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9" name="Connecteur droit 22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0" name="Connecteur droit 22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1" name="Groupe 2210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7" name="Connecteur droit 228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8" name="Connecteur droit 228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2" name="Groupe 2211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5" name="Connecteur droit 228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6" name="Connecteur droit 228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3" name="Groupe 2212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3" name="Connecteur droit 22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4" name="Connecteur droit 22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4" name="Groupe 2213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1" name="Connecteur droit 228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2" name="Connecteur droit 228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5" name="Groupe 221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9" name="Connecteur droit 227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0" name="Connecteur droit 227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6" name="Groupe 2215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7" name="Connecteur droit 22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8" name="Connecteur droit 22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7" name="Groupe 2216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5" name="Connecteur droit 227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6" name="Connecteur droit 227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8" name="Groupe 2217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3" name="Connecteur droit 227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4" name="Connecteur droit 227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9" name="Groupe 221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1" name="Connecteur droit 22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2" name="Connecteur droit 22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0" name="Groupe 221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9" name="Connecteur droit 226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0" name="Connecteur droit 226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1" name="Groupe 222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7" name="Connecteur droit 226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8" name="Connecteur droit 226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2" name="Groupe 222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5" name="Connecteur droit 22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6" name="Connecteur droit 22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3" name="Groupe 2222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3" name="Connecteur droit 226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4" name="Connecteur droit 226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4" name="Groupe 2223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1" name="Connecteur droit 226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2" name="Connecteur droit 226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5" name="Groupe 222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9" name="Connecteur droit 22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0" name="Connecteur droit 22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6" name="Groupe 2225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7" name="Connecteur droit 225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8" name="Connecteur droit 225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7" name="Groupe 2226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5" name="Connecteur droit 225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6" name="Connecteur droit 225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8" name="Groupe 2227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3" name="Connecteur droit 22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4" name="Connecteur droit 22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9" name="Groupe 2228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1" name="Connecteur droit 225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2" name="Connecteur droit 225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0" name="Groupe 22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9" name="Connecteur droit 224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0" name="Connecteur droit 224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1" name="Groupe 2230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7" name="Connecteur droit 22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8" name="Connecteur droit 22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2" name="Groupe 2231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5" name="Connecteur droit 224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6" name="Connecteur droit 224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3" name="Groupe 2232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3" name="Connecteur droit 224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4" name="Connecteur droit 224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4" name="Groupe 2233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1" name="Connecteur droit 22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2" name="Connecteur droit 22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5" name="Groupe 2234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39" name="Connecteur droit 223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0" name="Connecteur droit 223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6" name="Groupe 2235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237" name="Connecteur droit 2236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38" name="Connecteur droit 2237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184" name="Groupe 2183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185" name="Connecteur droit avec flèche 2184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6" name="Connecteur droit avec flèche 2185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7" name="Connecteur droit avec flèche 2186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8" name="Connecteur droit avec flèche 2187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9" name="Connecteur droit avec flèche 2188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90" name="Connecteur droit avec flèche 2189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475" name="Groupe 2474"/>
            <p:cNvGrpSpPr/>
            <p:nvPr/>
          </p:nvGrpSpPr>
          <p:grpSpPr>
            <a:xfrm>
              <a:off x="29578898" y="1394588"/>
              <a:ext cx="6836735" cy="5448824"/>
              <a:chOff x="0" y="1409176"/>
              <a:chExt cx="6836735" cy="5448824"/>
            </a:xfrm>
          </p:grpSpPr>
          <p:grpSp>
            <p:nvGrpSpPr>
              <p:cNvPr id="2476" name="Groupe 2475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484" name="Rectangle 2483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485" name="Groupe 2484"/>
                <p:cNvGrpSpPr/>
                <p:nvPr/>
              </p:nvGrpSpPr>
              <p:grpSpPr>
                <a:xfrm>
                  <a:off x="2200275" y="4038601"/>
                  <a:ext cx="3390900" cy="2705100"/>
                  <a:chOff x="2200275" y="4038601"/>
                  <a:chExt cx="3390900" cy="2705100"/>
                </a:xfrm>
              </p:grpSpPr>
              <p:sp>
                <p:nvSpPr>
                  <p:cNvPr id="2587" name="Forme libre 2586"/>
                  <p:cNvSpPr/>
                  <p:nvPr/>
                </p:nvSpPr>
                <p:spPr>
                  <a:xfrm>
                    <a:off x="2200275" y="4038601"/>
                    <a:ext cx="3390900" cy="2705100"/>
                  </a:xfrm>
                  <a:custGeom>
                    <a:avLst/>
                    <a:gdLst>
                      <a:gd name="connsiteX0" fmla="*/ 257175 w 3390900"/>
                      <a:gd name="connsiteY0" fmla="*/ 0 h 2962275"/>
                      <a:gd name="connsiteX1" fmla="*/ 0 w 3390900"/>
                      <a:gd name="connsiteY1" fmla="*/ 733425 h 2962275"/>
                      <a:gd name="connsiteX2" fmla="*/ 438150 w 3390900"/>
                      <a:gd name="connsiteY2" fmla="*/ 1657350 h 2962275"/>
                      <a:gd name="connsiteX3" fmla="*/ 390525 w 3390900"/>
                      <a:gd name="connsiteY3" fmla="*/ 2705100 h 2962275"/>
                      <a:gd name="connsiteX4" fmla="*/ 1266825 w 3390900"/>
                      <a:gd name="connsiteY4" fmla="*/ 2867025 h 2962275"/>
                      <a:gd name="connsiteX5" fmla="*/ 1552575 w 3390900"/>
                      <a:gd name="connsiteY5" fmla="*/ 2628900 h 2962275"/>
                      <a:gd name="connsiteX6" fmla="*/ 2000250 w 3390900"/>
                      <a:gd name="connsiteY6" fmla="*/ 2476500 h 2962275"/>
                      <a:gd name="connsiteX7" fmla="*/ 2581275 w 3390900"/>
                      <a:gd name="connsiteY7" fmla="*/ 2952750 h 2962275"/>
                      <a:gd name="connsiteX8" fmla="*/ 2990850 w 3390900"/>
                      <a:gd name="connsiteY8" fmla="*/ 2962275 h 2962275"/>
                      <a:gd name="connsiteX9" fmla="*/ 3228975 w 3390900"/>
                      <a:gd name="connsiteY9" fmla="*/ 2619375 h 2962275"/>
                      <a:gd name="connsiteX10" fmla="*/ 3390900 w 3390900"/>
                      <a:gd name="connsiteY10" fmla="*/ 2076450 h 2962275"/>
                      <a:gd name="connsiteX11" fmla="*/ 3143250 w 3390900"/>
                      <a:gd name="connsiteY11" fmla="*/ 1676400 h 2962275"/>
                      <a:gd name="connsiteX12" fmla="*/ 2800350 w 3390900"/>
                      <a:gd name="connsiteY12" fmla="*/ 1495425 h 2962275"/>
                      <a:gd name="connsiteX13" fmla="*/ 2228850 w 3390900"/>
                      <a:gd name="connsiteY13" fmla="*/ 1562100 h 2962275"/>
                      <a:gd name="connsiteX14" fmla="*/ 2000250 w 3390900"/>
                      <a:gd name="connsiteY14" fmla="*/ 1400175 h 2962275"/>
                      <a:gd name="connsiteX15" fmla="*/ 1647825 w 3390900"/>
                      <a:gd name="connsiteY15" fmla="*/ 781050 h 2962275"/>
                      <a:gd name="connsiteX16" fmla="*/ 1114425 w 3390900"/>
                      <a:gd name="connsiteY16" fmla="*/ 304800 h 2962275"/>
                      <a:gd name="connsiteX17" fmla="*/ 257175 w 3390900"/>
                      <a:gd name="connsiteY17" fmla="*/ 0 h 2962275"/>
                      <a:gd name="connsiteX0" fmla="*/ 428625 w 3390900"/>
                      <a:gd name="connsiteY0" fmla="*/ 0 h 2705100"/>
                      <a:gd name="connsiteX1" fmla="*/ 0 w 3390900"/>
                      <a:gd name="connsiteY1" fmla="*/ 476250 h 2705100"/>
                      <a:gd name="connsiteX2" fmla="*/ 438150 w 3390900"/>
                      <a:gd name="connsiteY2" fmla="*/ 1400175 h 2705100"/>
                      <a:gd name="connsiteX3" fmla="*/ 390525 w 3390900"/>
                      <a:gd name="connsiteY3" fmla="*/ 2447925 h 2705100"/>
                      <a:gd name="connsiteX4" fmla="*/ 1266825 w 3390900"/>
                      <a:gd name="connsiteY4" fmla="*/ 2609850 h 2705100"/>
                      <a:gd name="connsiteX5" fmla="*/ 1552575 w 3390900"/>
                      <a:gd name="connsiteY5" fmla="*/ 2371725 h 2705100"/>
                      <a:gd name="connsiteX6" fmla="*/ 2000250 w 3390900"/>
                      <a:gd name="connsiteY6" fmla="*/ 2219325 h 2705100"/>
                      <a:gd name="connsiteX7" fmla="*/ 2581275 w 3390900"/>
                      <a:gd name="connsiteY7" fmla="*/ 2695575 h 2705100"/>
                      <a:gd name="connsiteX8" fmla="*/ 2990850 w 3390900"/>
                      <a:gd name="connsiteY8" fmla="*/ 2705100 h 2705100"/>
                      <a:gd name="connsiteX9" fmla="*/ 3228975 w 3390900"/>
                      <a:gd name="connsiteY9" fmla="*/ 2362200 h 2705100"/>
                      <a:gd name="connsiteX10" fmla="*/ 3390900 w 3390900"/>
                      <a:gd name="connsiteY10" fmla="*/ 1819275 h 2705100"/>
                      <a:gd name="connsiteX11" fmla="*/ 3143250 w 3390900"/>
                      <a:gd name="connsiteY11" fmla="*/ 1419225 h 2705100"/>
                      <a:gd name="connsiteX12" fmla="*/ 2800350 w 3390900"/>
                      <a:gd name="connsiteY12" fmla="*/ 1238250 h 2705100"/>
                      <a:gd name="connsiteX13" fmla="*/ 2228850 w 3390900"/>
                      <a:gd name="connsiteY13" fmla="*/ 1304925 h 2705100"/>
                      <a:gd name="connsiteX14" fmla="*/ 2000250 w 3390900"/>
                      <a:gd name="connsiteY14" fmla="*/ 1143000 h 2705100"/>
                      <a:gd name="connsiteX15" fmla="*/ 1647825 w 3390900"/>
                      <a:gd name="connsiteY15" fmla="*/ 523875 h 2705100"/>
                      <a:gd name="connsiteX16" fmla="*/ 1114425 w 3390900"/>
                      <a:gd name="connsiteY16" fmla="*/ 47625 h 2705100"/>
                      <a:gd name="connsiteX17" fmla="*/ 428625 w 3390900"/>
                      <a:gd name="connsiteY17" fmla="*/ 0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0900" h="2705100">
                        <a:moveTo>
                          <a:pt x="428625" y="0"/>
                        </a:moveTo>
                        <a:lnTo>
                          <a:pt x="0" y="476250"/>
                        </a:lnTo>
                        <a:lnTo>
                          <a:pt x="438150" y="1400175"/>
                        </a:lnTo>
                        <a:lnTo>
                          <a:pt x="390525" y="2447925"/>
                        </a:lnTo>
                        <a:lnTo>
                          <a:pt x="1266825" y="2609850"/>
                        </a:lnTo>
                        <a:lnTo>
                          <a:pt x="1552575" y="2371725"/>
                        </a:lnTo>
                        <a:lnTo>
                          <a:pt x="2000250" y="2219325"/>
                        </a:lnTo>
                        <a:lnTo>
                          <a:pt x="2581275" y="2695575"/>
                        </a:lnTo>
                        <a:lnTo>
                          <a:pt x="2990850" y="2705100"/>
                        </a:lnTo>
                        <a:lnTo>
                          <a:pt x="3228975" y="2362200"/>
                        </a:lnTo>
                        <a:lnTo>
                          <a:pt x="3390900" y="1819275"/>
                        </a:lnTo>
                        <a:lnTo>
                          <a:pt x="3143250" y="1419225"/>
                        </a:lnTo>
                        <a:lnTo>
                          <a:pt x="2800350" y="1238250"/>
                        </a:lnTo>
                        <a:lnTo>
                          <a:pt x="2228850" y="1304925"/>
                        </a:lnTo>
                        <a:lnTo>
                          <a:pt x="2000250" y="1143000"/>
                        </a:lnTo>
                        <a:lnTo>
                          <a:pt x="1647825" y="523875"/>
                        </a:lnTo>
                        <a:lnTo>
                          <a:pt x="1114425" y="47625"/>
                        </a:lnTo>
                        <a:lnTo>
                          <a:pt x="428625" y="0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127000" cap="flat">
                    <a:solidFill>
                      <a:srgbClr val="EC792A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88" name="Groupe 2587"/>
                  <p:cNvGrpSpPr/>
                  <p:nvPr/>
                </p:nvGrpSpPr>
                <p:grpSpPr>
                  <a:xfrm>
                    <a:off x="2476361" y="4155867"/>
                    <a:ext cx="2689310" cy="2414380"/>
                    <a:chOff x="2476361" y="4155867"/>
                    <a:chExt cx="2689310" cy="2414380"/>
                  </a:xfrm>
                </p:grpSpPr>
                <p:grpSp>
                  <p:nvGrpSpPr>
                    <p:cNvPr id="2589" name="Groupe 2588"/>
                    <p:cNvGrpSpPr/>
                    <p:nvPr/>
                  </p:nvGrpSpPr>
                  <p:grpSpPr>
                    <a:xfrm>
                      <a:off x="4728526" y="55262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3" name="Connecteur droit 262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4" name="Connecteur droit 262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0" name="Groupe 2589"/>
                    <p:cNvGrpSpPr/>
                    <p:nvPr/>
                  </p:nvGrpSpPr>
                  <p:grpSpPr>
                    <a:xfrm>
                      <a:off x="4949671" y="5897741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1" name="Connecteur droit 262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2" name="Connecteur droit 262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1" name="Groupe 2590"/>
                    <p:cNvGrpSpPr/>
                    <p:nvPr/>
                  </p:nvGrpSpPr>
                  <p:grpSpPr>
                    <a:xfrm>
                      <a:off x="4728526" y="635424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9" name="Connecteur droit 261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0" name="Connecteur droit 261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2" name="Groupe 2591"/>
                    <p:cNvGrpSpPr/>
                    <p:nvPr/>
                  </p:nvGrpSpPr>
                  <p:grpSpPr>
                    <a:xfrm>
                      <a:off x="4026682" y="568174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7" name="Connecteur droit 261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8" name="Connecteur droit 261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3" name="Groupe 2592"/>
                    <p:cNvGrpSpPr/>
                    <p:nvPr/>
                  </p:nvGrpSpPr>
                  <p:grpSpPr>
                    <a:xfrm>
                      <a:off x="3319693" y="576598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5" name="Connecteur droit 261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6" name="Connecteur droit 261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4" name="Groupe 2593"/>
                    <p:cNvGrpSpPr/>
                    <p:nvPr/>
                  </p:nvGrpSpPr>
                  <p:grpSpPr>
                    <a:xfrm>
                      <a:off x="2880238" y="612728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3" name="Connecteur droit 261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4" name="Connecteur droit 261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5" name="Groupe 2594"/>
                    <p:cNvGrpSpPr/>
                    <p:nvPr/>
                  </p:nvGrpSpPr>
                  <p:grpSpPr>
                    <a:xfrm>
                      <a:off x="2879836" y="563352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1" name="Connecteur droit 261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2" name="Connecteur droit 261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6" name="Groupe 2595"/>
                    <p:cNvGrpSpPr/>
                    <p:nvPr/>
                  </p:nvGrpSpPr>
                  <p:grpSpPr>
                    <a:xfrm>
                      <a:off x="3628484" y="501440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9" name="Connecteur droit 260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0" name="Connecteur droit 260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7" name="Groupe 2596"/>
                    <p:cNvGrpSpPr/>
                    <p:nvPr/>
                  </p:nvGrpSpPr>
                  <p:grpSpPr>
                    <a:xfrm>
                      <a:off x="3319693" y="435261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7" name="Connecteur droit 260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8" name="Connecteur droit 260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8" name="Groupe 2597"/>
                    <p:cNvGrpSpPr/>
                    <p:nvPr/>
                  </p:nvGrpSpPr>
                  <p:grpSpPr>
                    <a:xfrm>
                      <a:off x="2860189" y="41558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5" name="Connecteur droit 260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6" name="Connecteur droit 260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9" name="Groupe 2598"/>
                    <p:cNvGrpSpPr/>
                    <p:nvPr/>
                  </p:nvGrpSpPr>
                  <p:grpSpPr>
                    <a:xfrm>
                      <a:off x="2476361" y="437547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3" name="Connecteur droit 260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4" name="Connecteur droit 260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600" name="Groupe 2599"/>
                    <p:cNvGrpSpPr/>
                    <p:nvPr/>
                  </p:nvGrpSpPr>
                  <p:grpSpPr>
                    <a:xfrm>
                      <a:off x="2820564" y="4622234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1" name="Connecteur droit 260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2" name="Connecteur droit 260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6" name="Groupe 2485"/>
                <p:cNvGrpSpPr/>
                <p:nvPr/>
              </p:nvGrpSpPr>
              <p:grpSpPr>
                <a:xfrm>
                  <a:off x="285750" y="1571625"/>
                  <a:ext cx="4371975" cy="4638675"/>
                  <a:chOff x="285750" y="1571625"/>
                  <a:chExt cx="4371975" cy="4638675"/>
                </a:xfrm>
              </p:grpSpPr>
              <p:sp>
                <p:nvSpPr>
                  <p:cNvPr id="2528" name="Forme libre 2527"/>
                  <p:cNvSpPr/>
                  <p:nvPr/>
                </p:nvSpPr>
                <p:spPr>
                  <a:xfrm>
                    <a:off x="285750" y="1571625"/>
                    <a:ext cx="4371975" cy="4638675"/>
                  </a:xfrm>
                  <a:custGeom>
                    <a:avLst/>
                    <a:gdLst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590925 w 4371975"/>
                      <a:gd name="connsiteY16" fmla="*/ 162877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409950 w 4371975"/>
                      <a:gd name="connsiteY16" fmla="*/ 157162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343025 w 4371975"/>
                      <a:gd name="connsiteY3" fmla="*/ 2381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71975" h="4638675">
                        <a:moveTo>
                          <a:pt x="3181350" y="0"/>
                        </a:moveTo>
                        <a:lnTo>
                          <a:pt x="2514600" y="28575"/>
                        </a:lnTo>
                        <a:lnTo>
                          <a:pt x="2047875" y="200025"/>
                        </a:lnTo>
                        <a:lnTo>
                          <a:pt x="1295400" y="466725"/>
                        </a:lnTo>
                        <a:cubicBezTo>
                          <a:pt x="1368425" y="812800"/>
                          <a:pt x="1631950" y="968375"/>
                          <a:pt x="1800225" y="1219200"/>
                        </a:cubicBezTo>
                        <a:lnTo>
                          <a:pt x="1562100" y="1638300"/>
                        </a:lnTo>
                        <a:lnTo>
                          <a:pt x="276225" y="1981200"/>
                        </a:lnTo>
                        <a:lnTo>
                          <a:pt x="114300" y="3095625"/>
                        </a:lnTo>
                        <a:lnTo>
                          <a:pt x="0" y="3714750"/>
                        </a:lnTo>
                        <a:lnTo>
                          <a:pt x="266700" y="4400550"/>
                        </a:lnTo>
                        <a:lnTo>
                          <a:pt x="723900" y="4638675"/>
                        </a:lnTo>
                        <a:lnTo>
                          <a:pt x="1485900" y="4600575"/>
                        </a:lnTo>
                        <a:lnTo>
                          <a:pt x="1857375" y="4000500"/>
                        </a:lnTo>
                        <a:lnTo>
                          <a:pt x="1695450" y="2457450"/>
                        </a:lnTo>
                        <a:lnTo>
                          <a:pt x="2219325" y="1914525"/>
                        </a:lnTo>
                        <a:lnTo>
                          <a:pt x="2867025" y="1590675"/>
                        </a:lnTo>
                        <a:lnTo>
                          <a:pt x="3409950" y="1495425"/>
                        </a:lnTo>
                        <a:lnTo>
                          <a:pt x="3819525" y="1276350"/>
                        </a:lnTo>
                        <a:lnTo>
                          <a:pt x="4171950" y="1209675"/>
                        </a:lnTo>
                        <a:lnTo>
                          <a:pt x="4371975" y="857250"/>
                        </a:lnTo>
                        <a:lnTo>
                          <a:pt x="3181350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127000" cap="flat">
                    <a:solidFill>
                      <a:srgbClr val="FFC000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29" name="Groupe 2528"/>
                  <p:cNvGrpSpPr/>
                  <p:nvPr/>
                </p:nvGrpSpPr>
                <p:grpSpPr>
                  <a:xfrm>
                    <a:off x="574532" y="1696928"/>
                    <a:ext cx="3842456" cy="4205702"/>
                    <a:chOff x="574532" y="1696928"/>
                    <a:chExt cx="3842456" cy="4205702"/>
                  </a:xfrm>
                </p:grpSpPr>
                <p:grpSp>
                  <p:nvGrpSpPr>
                    <p:cNvPr id="2530" name="Groupe 2529"/>
                    <p:cNvGrpSpPr/>
                    <p:nvPr/>
                  </p:nvGrpSpPr>
                  <p:grpSpPr>
                    <a:xfrm>
                      <a:off x="189944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5" name="Connecteur droit 258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6" name="Connecteur droit 258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1" name="Groupe 2530"/>
                    <p:cNvGrpSpPr/>
                    <p:nvPr/>
                  </p:nvGrpSpPr>
                  <p:grpSpPr>
                    <a:xfrm>
                      <a:off x="273256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3" name="Connecteur droit 258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4" name="Connecteur droit 258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2" name="Groupe 2531"/>
                    <p:cNvGrpSpPr/>
                    <p:nvPr/>
                  </p:nvGrpSpPr>
                  <p:grpSpPr>
                    <a:xfrm>
                      <a:off x="3312771" y="16969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1" name="Connecteur droit 258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2" name="Connecteur droit 258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3" name="Groupe 2532"/>
                    <p:cNvGrpSpPr/>
                    <p:nvPr/>
                  </p:nvGrpSpPr>
                  <p:grpSpPr>
                    <a:xfrm>
                      <a:off x="3574777" y="2170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9" name="Connecteur droit 257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0" name="Connecteur droit 257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4" name="Groupe 2533"/>
                    <p:cNvGrpSpPr/>
                    <p:nvPr/>
                  </p:nvGrpSpPr>
                  <p:grpSpPr>
                    <a:xfrm>
                      <a:off x="4200988" y="2386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7" name="Connecteur droit 257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8" name="Connecteur droit 257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5" name="Groupe 2534"/>
                    <p:cNvGrpSpPr/>
                    <p:nvPr/>
                  </p:nvGrpSpPr>
                  <p:grpSpPr>
                    <a:xfrm>
                      <a:off x="2397286" y="2562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5" name="Connecteur droit 257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6" name="Connecteur droit 257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6" name="Groupe 2535"/>
                    <p:cNvGrpSpPr/>
                    <p:nvPr/>
                  </p:nvGrpSpPr>
                  <p:grpSpPr>
                    <a:xfrm>
                      <a:off x="2987836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3" name="Connecteur droit 257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4" name="Connecteur droit 257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7" name="Groupe 2536"/>
                    <p:cNvGrpSpPr/>
                    <p:nvPr/>
                  </p:nvGrpSpPr>
                  <p:grpSpPr>
                    <a:xfrm>
                      <a:off x="3645061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1" name="Connecteur droit 257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2" name="Connecteur droit 257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8" name="Groupe 2537"/>
                    <p:cNvGrpSpPr/>
                    <p:nvPr/>
                  </p:nvGrpSpPr>
                  <p:grpSpPr>
                    <a:xfrm>
                      <a:off x="2368361" y="301905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9" name="Connecteur droit 256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0" name="Connecteur droit 256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9" name="Groupe 2538"/>
                    <p:cNvGrpSpPr/>
                    <p:nvPr/>
                  </p:nvGrpSpPr>
                  <p:grpSpPr>
                    <a:xfrm>
                      <a:off x="1520374" y="568663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7" name="Connecteur droit 256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8" name="Connecteur droit 256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0" name="Groupe 2539"/>
                    <p:cNvGrpSpPr/>
                    <p:nvPr/>
                  </p:nvGrpSpPr>
                  <p:grpSpPr>
                    <a:xfrm>
                      <a:off x="1587049" y="523012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5" name="Connecteur droit 256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6" name="Connecteur droit 256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1" name="Groupe 2540"/>
                    <p:cNvGrpSpPr/>
                    <p:nvPr/>
                  </p:nvGrpSpPr>
                  <p:grpSpPr>
                    <a:xfrm>
                      <a:off x="730951" y="54780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3" name="Connecteur droit 256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4" name="Connecteur droit 256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2" name="Groupe 2541"/>
                    <p:cNvGrpSpPr/>
                    <p:nvPr/>
                  </p:nvGrpSpPr>
                  <p:grpSpPr>
                    <a:xfrm>
                      <a:off x="1039361" y="498083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1" name="Connecteur droit 256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2" name="Connecteur droit 256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3" name="Groupe 2542"/>
                    <p:cNvGrpSpPr/>
                    <p:nvPr/>
                  </p:nvGrpSpPr>
                  <p:grpSpPr>
                    <a:xfrm>
                      <a:off x="574532" y="45270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9" name="Connecteur droit 255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0" name="Connecteur droit 255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4" name="Groupe 2543"/>
                    <p:cNvGrpSpPr/>
                    <p:nvPr/>
                  </p:nvGrpSpPr>
                  <p:grpSpPr>
                    <a:xfrm>
                      <a:off x="1122266" y="430833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7" name="Connecteur droit 255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8" name="Connecteur droit 255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5" name="Groupe 2544"/>
                    <p:cNvGrpSpPr/>
                    <p:nvPr/>
                  </p:nvGrpSpPr>
                  <p:grpSpPr>
                    <a:xfrm>
                      <a:off x="1616306" y="467787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5" name="Connecteur droit 255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6" name="Connecteur droit 255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6" name="Groupe 2545"/>
                    <p:cNvGrpSpPr/>
                    <p:nvPr/>
                  </p:nvGrpSpPr>
                  <p:grpSpPr>
                    <a:xfrm>
                      <a:off x="682532" y="385140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3" name="Connecteur droit 255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4" name="Connecteur droit 255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7" name="Groupe 2546"/>
                    <p:cNvGrpSpPr/>
                    <p:nvPr/>
                  </p:nvGrpSpPr>
                  <p:grpSpPr>
                    <a:xfrm>
                      <a:off x="1616306" y="410441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1" name="Connecteur droit 255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2" name="Connecteur droit 255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8" name="Groupe 2547"/>
                    <p:cNvGrpSpPr/>
                    <p:nvPr/>
                  </p:nvGrpSpPr>
                  <p:grpSpPr>
                    <a:xfrm>
                      <a:off x="1760807" y="354850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49" name="Connecteur droit 254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0" name="Connecteur droit 254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7" name="Groupe 2486"/>
                <p:cNvGrpSpPr/>
                <p:nvPr/>
              </p:nvGrpSpPr>
              <p:grpSpPr>
                <a:xfrm>
                  <a:off x="3533775" y="1838325"/>
                  <a:ext cx="3152775" cy="3495675"/>
                  <a:chOff x="3533775" y="1838325"/>
                  <a:chExt cx="3152775" cy="3495675"/>
                </a:xfrm>
              </p:grpSpPr>
              <p:sp>
                <p:nvSpPr>
                  <p:cNvPr id="2488" name="Forme libre 2487"/>
                  <p:cNvSpPr/>
                  <p:nvPr/>
                </p:nvSpPr>
                <p:spPr>
                  <a:xfrm>
                    <a:off x="3533775" y="1838325"/>
                    <a:ext cx="3152775" cy="3495675"/>
                  </a:xfrm>
                  <a:custGeom>
                    <a:avLst/>
                    <a:gdLst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123825 w 3152775"/>
                      <a:gd name="connsiteY12" fmla="*/ 2333625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276225 w 3152775"/>
                      <a:gd name="connsiteY14" fmla="*/ 141922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52775" h="3495675">
                        <a:moveTo>
                          <a:pt x="1447800" y="0"/>
                        </a:moveTo>
                        <a:lnTo>
                          <a:pt x="2819400" y="295275"/>
                        </a:lnTo>
                        <a:lnTo>
                          <a:pt x="2981325" y="762000"/>
                        </a:lnTo>
                        <a:lnTo>
                          <a:pt x="2381250" y="1238250"/>
                        </a:lnTo>
                        <a:lnTo>
                          <a:pt x="2628900" y="1647825"/>
                        </a:lnTo>
                        <a:lnTo>
                          <a:pt x="3152775" y="2000250"/>
                        </a:lnTo>
                        <a:lnTo>
                          <a:pt x="2981325" y="3305175"/>
                        </a:lnTo>
                        <a:lnTo>
                          <a:pt x="2409825" y="3495675"/>
                        </a:lnTo>
                        <a:lnTo>
                          <a:pt x="1809750" y="3371850"/>
                        </a:lnTo>
                        <a:lnTo>
                          <a:pt x="1400175" y="2943225"/>
                        </a:lnTo>
                        <a:lnTo>
                          <a:pt x="1276350" y="2695575"/>
                        </a:lnTo>
                        <a:lnTo>
                          <a:pt x="581025" y="2381250"/>
                        </a:lnTo>
                        <a:lnTo>
                          <a:pt x="257175" y="2171700"/>
                        </a:lnTo>
                        <a:lnTo>
                          <a:pt x="0" y="1866900"/>
                        </a:lnTo>
                        <a:lnTo>
                          <a:pt x="276225" y="1419225"/>
                        </a:lnTo>
                        <a:lnTo>
                          <a:pt x="723900" y="1304925"/>
                        </a:lnTo>
                        <a:lnTo>
                          <a:pt x="1343025" y="1190625"/>
                        </a:lnTo>
                        <a:lnTo>
                          <a:pt x="1533525" y="885825"/>
                        </a:lnTo>
                        <a:lnTo>
                          <a:pt x="1371600" y="457200"/>
                        </a:lnTo>
                        <a:lnTo>
                          <a:pt x="144780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127000" cap="flat">
                    <a:solidFill>
                      <a:srgbClr val="5B9AD4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489" name="Groupe 2488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6" name="Connecteur droit 25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7" name="Connecteur droit 25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0" name="Groupe 2489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4" name="Connecteur droit 252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5" name="Connecteur droit 252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1" name="Groupe 2490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2" name="Connecteur droit 25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3" name="Connecteur droit 25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2" name="Groupe 2491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0" name="Connecteur droit 25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1" name="Connecteur droit 25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3" name="Groupe 2492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8" name="Connecteur droit 25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9" name="Connecteur droit 25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4" name="Groupe 2493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6" name="Connecteur droit 25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7" name="Connecteur droit 25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5" name="Groupe 249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4" name="Connecteur droit 25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5" name="Connecteur droit 25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6" name="Groupe 2495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2" name="Connecteur droit 25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3" name="Connecteur droit 25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7" name="Groupe 2496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0" name="Connecteur droit 25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1" name="Connecteur droit 25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8" name="Groupe 2497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8" name="Connecteur droit 25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9" name="Connecteur droit 25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9" name="Groupe 2498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6" name="Connecteur droit 25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7" name="Connecteur droit 25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0" name="Groupe 249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4" name="Connecteur droit 25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5" name="Connecteur droit 25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1" name="Groupe 2500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502" name="Connecteur droit 2501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3" name="Connecteur droit 2502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477" name="Groupe 247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478" name="Connecteur droit avec flèche 247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79" name="Connecteur droit avec flèche 247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0" name="Connecteur droit avec flèche 247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1" name="Connecteur droit avec flèche 248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2" name="Connecteur droit avec flèche 248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3" name="Connecteur droit avec flèche 248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776" name="ZoneTexte 2775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7" name="ZoneTexte 2776"/>
            <p:cNvSpPr txBox="1"/>
            <p:nvPr/>
          </p:nvSpPr>
          <p:spPr>
            <a:xfrm>
              <a:off x="7424847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8" name="ZoneTexte 2777"/>
            <p:cNvSpPr txBox="1"/>
            <p:nvPr/>
          </p:nvSpPr>
          <p:spPr>
            <a:xfrm>
              <a:off x="14798499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9" name="ZoneTexte 2778"/>
            <p:cNvSpPr txBox="1"/>
            <p:nvPr/>
          </p:nvSpPr>
          <p:spPr>
            <a:xfrm>
              <a:off x="22181028" y="140693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1" name="ZoneTexte 2780"/>
            <p:cNvSpPr txBox="1"/>
            <p:nvPr/>
          </p:nvSpPr>
          <p:spPr>
            <a:xfrm>
              <a:off x="29582505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4" name="Accolade fermante 2783"/>
            <p:cNvSpPr/>
            <p:nvPr/>
          </p:nvSpPr>
          <p:spPr>
            <a:xfrm rot="5400000">
              <a:off x="6662902" y="532935"/>
              <a:ext cx="938843" cy="142646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5" name="ZoneTexte 2784"/>
            <p:cNvSpPr txBox="1"/>
            <p:nvPr/>
          </p:nvSpPr>
          <p:spPr>
            <a:xfrm>
              <a:off x="0" y="8553402"/>
              <a:ext cx="14264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6" name="Accolade fermante 2785"/>
            <p:cNvSpPr/>
            <p:nvPr/>
          </p:nvSpPr>
          <p:spPr>
            <a:xfrm rot="5400000">
              <a:off x="25141499" y="-3138562"/>
              <a:ext cx="938843" cy="2160942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8" name="ZoneTexte 2787"/>
            <p:cNvSpPr txBox="1"/>
            <p:nvPr/>
          </p:nvSpPr>
          <p:spPr>
            <a:xfrm>
              <a:off x="14806209" y="8557211"/>
              <a:ext cx="215715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Itération 1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100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example-iteration-clustering-interatif-2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-2" y="1375120"/>
            <a:ext cx="39879643" cy="7951532"/>
            <a:chOff x="-2" y="1375120"/>
            <a:chExt cx="39879643" cy="7951532"/>
          </a:xfrm>
        </p:grpSpPr>
        <p:grpSp>
          <p:nvGrpSpPr>
            <p:cNvPr id="6" name="Groupe 5"/>
            <p:cNvGrpSpPr/>
            <p:nvPr/>
          </p:nvGrpSpPr>
          <p:grpSpPr>
            <a:xfrm>
              <a:off x="0" y="1394588"/>
              <a:ext cx="6836735" cy="5448824"/>
              <a:chOff x="0" y="1409176"/>
              <a:chExt cx="6836735" cy="544882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8" name="Groupe 7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9" name="Groupe 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9" name="Connecteur droit 1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0" name="Connecteur droit 1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" name="Groupe 1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5" name="Connecteur droit 1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6" name="Connecteur droit 1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" name="Groupe 1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3" name="Connecteur droit 1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4" name="Connecteur droit 1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" name="Groupe 1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" name="Connecteur droit 1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" name="Connecteur droit 1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" name="Groupe 1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" name="Connecteur droit 1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" name="Connecteur droit 1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" name="Groupe 1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" name="Connecteur droit 1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4" name="Connecteur droit 1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" name="Connecteur droit 1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" name="Connecteur droit 1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" name="Groupe 1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7" name="Connecteur droit 1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" name="Connecteur droit 1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" name="Groupe 2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5" name="Connecteur droit 1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6" name="Connecteur droit 1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" name="Groupe 2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1" name="Connecteur droit 1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2" name="Connecteur droit 1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4" name="Groupe 2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9" name="Connecteur droit 1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0" name="Connecteur droit 1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6" name="Groupe 2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5" name="Connecteur droit 1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6" name="Connecteur droit 1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7" name="Groupe 2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3" name="Connecteur droit 1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4" name="Connecteur droit 1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9" name="Groupe 2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9" name="Connecteur droit 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0" name="Connecteur droit 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" name="Groupe 2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7" name="Connecteur droit 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8" name="Connecteur droit 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" name="Groupe 3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3" name="Connecteur droit 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4" name="Connecteur droit 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" name="Groupe 3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1" name="Connecteur droit 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2" name="Connecteur droit 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" name="Connecteur droit 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" name="Connecteur droit 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6" name="Groupe 3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" name="Connecteur droit 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" name="Connecteur droit 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" name="Connecteur droit 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" name="Connecteur droit 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" name="Connecteur droit 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Connecteur droit 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5" name="Connecteur droit 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Connecteur droit 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" name="Connecteur droit 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Connecteur droit 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4" name="Groupe 4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" name="Connecteur droit 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5" name="Groupe 4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" name="Connecteur droit 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Connecteur droit 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7" name="Groupe 4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" name="Connecteur droit 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" name="Connecteur droit 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8" name="Groupe 4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" name="Connecteur droit 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" name="Connecteur droit 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0" name="Groupe 4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7" name="Connecteur droit 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Connecteur droit 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1" name="Groupe 5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5" name="Connecteur droit 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6" name="Connecteur droit 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162" name="Groupe 1161"/>
            <p:cNvGrpSpPr/>
            <p:nvPr/>
          </p:nvGrpSpPr>
          <p:grpSpPr>
            <a:xfrm>
              <a:off x="7427914" y="1394588"/>
              <a:ext cx="6836735" cy="5448824"/>
              <a:chOff x="0" y="1409176"/>
              <a:chExt cx="6836735" cy="5448824"/>
            </a:xfrm>
          </p:grpSpPr>
          <p:sp>
            <p:nvSpPr>
              <p:cNvPr id="1163" name="Rectangle 116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164" name="Groupe 116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235" name="Forme libre 1234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236" name="Groupe 1235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0" name="Connecteur droit 1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01" name="Connecteur droit 1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7" name="Groupe 1236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8" name="Connecteur droit 1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9" name="Connecteur droit 1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8" name="Groupe 1237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6" name="Connecteur droit 1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7" name="Connecteur droit 1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39" name="Groupe 1238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4" name="Connecteur droit 1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5" name="Connecteur droit 1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0" name="Groupe 1239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2" name="Connecteur droit 1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3" name="Connecteur droit 1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1" name="Groupe 1240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90" name="Connecteur droit 1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1" name="Connecteur droit 1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2" name="Groupe 1241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8" name="Connecteur droit 1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9" name="Connecteur droit 1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3" name="Groupe 1242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6" name="Connecteur droit 1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7" name="Connecteur droit 1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4" name="Groupe 1243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4" name="Connecteur droit 1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5" name="Connecteur droit 1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5" name="Groupe 1244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2" name="Connecteur droit 1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3" name="Connecteur droit 1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6" name="Groupe 1245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0" name="Connecteur droit 1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81" name="Connecteur droit 1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7" name="Groupe 1246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8" name="Connecteur droit 1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9" name="Connecteur droit 1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8" name="Groupe 1247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6" name="Connecteur droit 1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7" name="Connecteur droit 1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9" name="Groupe 1248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4" name="Connecteur droit 1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5" name="Connecteur droit 1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0" name="Groupe 1249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2" name="Connecteur droit 1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3" name="Connecteur droit 1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1" name="Groupe 1250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70" name="Connecteur droit 1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1" name="Connecteur droit 1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2" name="Groupe 1251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8" name="Connecteur droit 1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9" name="Connecteur droit 1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3" name="Groupe 1252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6" name="Connecteur droit 1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7" name="Connecteur droit 1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4" name="Groupe 1253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4" name="Connecteur droit 1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5" name="Connecteur droit 1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5" name="Groupe 1254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2" name="Connecteur droit 1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3" name="Connecteur droit 1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6" name="Groupe 1255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0" name="Connecteur droit 1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1" name="Connecteur droit 1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57" name="Groupe 1256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8" name="Connecteur droit 1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9" name="Connecteur droit 1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5" name="Groupe 116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198" name="Forme libre 1197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99" name="Groupe 11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3" name="Connecteur droit 12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4" name="Connecteur droit 12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0" name="Groupe 11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31" name="Connecteur droit 12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2" name="Connecteur droit 12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1" name="Groupe 12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9" name="Connecteur droit 12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0" name="Connecteur droit 12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2" name="Groupe 12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7" name="Connecteur droit 12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8" name="Connecteur droit 12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3" name="Groupe 12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5" name="Connecteur droit 12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6" name="Connecteur droit 12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4" name="Groupe 12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3" name="Connecteur droit 12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4" name="Connecteur droit 12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5" name="Groupe 12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1" name="Connecteur droit 12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2" name="Connecteur droit 12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6" name="Groupe 12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9" name="Connecteur droit 12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20" name="Connecteur droit 12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7" name="Groupe 12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7" name="Connecteur droit 12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8" name="Connecteur droit 12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8" name="Groupe 12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5" name="Connecteur droit 12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6" name="Connecteur droit 12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09" name="Groupe 12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3" name="Connecteur droit 12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4" name="Connecteur droit 12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0" name="Groupe 120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11" name="Connecteur droit 12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12" name="Connecteur droit 12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166" name="Groupe 1165"/>
              <p:cNvGrpSpPr/>
              <p:nvPr/>
            </p:nvGrpSpPr>
            <p:grpSpPr>
              <a:xfrm>
                <a:off x="4896292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167" name="Forme libre 1166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168" name="Groupe 1167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6" name="Connecteur droit 11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7" name="Connecteur droit 11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69" name="Groupe 1168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4" name="Connecteur droit 11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5" name="Connecteur droit 11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0" name="Groupe 1169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2" name="Connecteur droit 11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3" name="Connecteur droit 11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1" name="Groupe 1170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0" name="Connecteur droit 11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91" name="Connecteur droit 11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2" name="Groupe 1171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8" name="Connecteur droit 11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9" name="Connecteur droit 11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3" name="Groupe 1172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6" name="Connecteur droit 11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7" name="Connecteur droit 11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4" name="Groupe 1173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4" name="Connecteur droit 11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5" name="Connecteur droit 11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5" name="Groupe 1174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2" name="Connecteur droit 11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3" name="Connecteur droit 11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6" name="Groupe 1175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80" name="Connecteur droit 11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81" name="Connecteur droit 11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77" name="Groupe 1176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178" name="Connecteur droit 1177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9" name="Connecteur droit 1178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42" name="Groupe 1741"/>
            <p:cNvGrpSpPr/>
            <p:nvPr/>
          </p:nvGrpSpPr>
          <p:grpSpPr>
            <a:xfrm>
              <a:off x="14806211" y="1394588"/>
              <a:ext cx="6836735" cy="5448824"/>
              <a:chOff x="0" y="1409176"/>
              <a:chExt cx="6836735" cy="5448824"/>
            </a:xfrm>
          </p:grpSpPr>
          <p:sp>
            <p:nvSpPr>
              <p:cNvPr id="1743" name="Rectangle 1742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744" name="Groupe 1743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1822" name="Forme libre 1821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823" name="Groupe 182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7" name="Connecteur droit 18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8" name="Connecteur droit 18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4" name="Groupe 1823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5" name="Connecteur droit 18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6" name="Connecteur droit 18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5" name="Groupe 1824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3" name="Connecteur droit 18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4" name="Connecteur droit 18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6" name="Groupe 1825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81" name="Connecteur droit 18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2" name="Connecteur droit 18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7" name="Groupe 1826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9" name="Connecteur droit 18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80" name="Connecteur droit 18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8" name="Groupe 182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7" name="Connecteur droit 18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8" name="Connecteur droit 18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9" name="Groupe 1828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5" name="Connecteur droit 18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6" name="Connecteur droit 18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0" name="Groupe 1829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3" name="Connecteur droit 18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4" name="Connecteur droit 18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1" name="Groupe 1830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71" name="Connecteur droit 18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2" name="Connecteur droit 18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2" name="Groupe 1831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9" name="Connecteur droit 18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70" name="Connecteur droit 18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3" name="Groupe 183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7" name="Connecteur droit 18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8" name="Connecteur droit 18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4" name="Groupe 1833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5" name="Connecteur droit 18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6" name="Connecteur droit 18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5" name="Groupe 1834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3" name="Connecteur droit 18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4" name="Connecteur droit 18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6" name="Groupe 1835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61" name="Connecteur droit 18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2" name="Connecteur droit 18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7" name="Groupe 1836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9" name="Connecteur droit 18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60" name="Connecteur droit 18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8" name="Groupe 183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7" name="Connecteur droit 18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8" name="Connecteur droit 18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9" name="Groupe 1838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5" name="Connecteur droit 18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6" name="Connecteur droit 18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0" name="Groupe 1839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3" name="Connecteur droit 18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4" name="Connecteur droit 18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1" name="Groupe 1840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51" name="Connecteur droit 18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2" name="Connecteur droit 18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2" name="Groupe 1841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9" name="Connecteur droit 18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50" name="Connecteur droit 18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3" name="Groupe 184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7" name="Connecteur droit 18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8" name="Connecteur droit 18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4" name="Groupe 1843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45" name="Connecteur droit 18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46" name="Connecteur droit 18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5" name="Groupe 1744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1785" name="Forme libre 1784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86" name="Groupe 1785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20" name="Connecteur droit 18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21" name="Connecteur droit 18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7" name="Groupe 1786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8" name="Connecteur droit 18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9" name="Connecteur droit 18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8" name="Groupe 1787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6" name="Connecteur droit 18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7" name="Connecteur droit 18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9" name="Groupe 178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4" name="Connecteur droit 18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5" name="Connecteur droit 18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0" name="Groupe 1789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2" name="Connecteur droit 18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3" name="Connecteur droit 18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1" name="Groupe 1790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10" name="Connecteur droit 18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11" name="Connecteur droit 18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2" name="Groupe 1791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8" name="Connecteur droit 18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9" name="Connecteur droit 18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3" name="Groupe 1792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6" name="Connecteur droit 18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7" name="Connecteur droit 18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4" name="Groupe 179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4" name="Connecteur droit 18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5" name="Connecteur droit 18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5" name="Groupe 179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2" name="Connecteur droit 18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3" name="Connecteur droit 18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6" name="Groupe 1795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800" name="Connecteur droit 17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01" name="Connecteur droit 18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7" name="Groupe 17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98" name="Connecteur droit 17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99" name="Connecteur droit 17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6" name="Groupe 1745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1754" name="Forme libre 1753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1755" name="Groupe 1754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3" name="Connecteur droit 17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4" name="Connecteur droit 17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6" name="Groupe 175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81" name="Connecteur droit 17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2" name="Connecteur droit 17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7" name="Groupe 1756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9" name="Connecteur droit 17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80" name="Connecteur droit 17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8" name="Groupe 1757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7" name="Connecteur droit 17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8" name="Connecteur droit 17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9" name="Groupe 1758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5" name="Connecteur droit 17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6" name="Connecteur droit 17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0" name="Groupe 1759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3" name="Connecteur droit 17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4" name="Connecteur droit 17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1" name="Groupe 17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71" name="Connecteur droit 17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2" name="Connecteur droit 17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2" name="Groupe 1761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9" name="Connecteur droit 17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70" name="Connecteur droit 17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3" name="Groupe 176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67" name="Connecteur droit 17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8" name="Connecteur droit 17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4" name="Groupe 1763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1765" name="Connecteur droit 1764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66" name="Connecteur droit 1765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1747" name="Groupe 174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1748" name="Connecteur droit avec flèche 174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9" name="Connecteur droit avec flèche 174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0" name="Connecteur droit avec flèche 174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1" name="Connecteur droit avec flèche 175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2" name="Connecteur droit avec flèche 175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3" name="Connecteur droit avec flèche 175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0000"/>
                  </a:solidFill>
                  <a:prstDash val="sysDot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182" name="Groupe 2181"/>
            <p:cNvGrpSpPr/>
            <p:nvPr/>
          </p:nvGrpSpPr>
          <p:grpSpPr>
            <a:xfrm>
              <a:off x="22194416" y="1394588"/>
              <a:ext cx="6836735" cy="5448824"/>
              <a:chOff x="0" y="1409176"/>
              <a:chExt cx="6836735" cy="5448824"/>
            </a:xfrm>
          </p:grpSpPr>
          <p:grpSp>
            <p:nvGrpSpPr>
              <p:cNvPr id="2183" name="Groupe 2182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191" name="Rectangle 2190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192" name="Groupe 219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2193" name="Groupe 2192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3" name="Connecteur droit 23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4" name="Connecteur droit 23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4" name="Groupe 2193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21" name="Connecteur droit 232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2" name="Connecteur droit 232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5" name="Groupe 2194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9" name="Connecteur droit 23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20" name="Connecteur droit 23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6" name="Groupe 2195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7" name="Connecteur droit 23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8" name="Connecteur droit 23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7" name="Groupe 2196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5" name="Connecteur droit 231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6" name="Connecteur droit 231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8" name="Groupe 2197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3" name="Connecteur droit 23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4" name="Connecteur droit 23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199" name="Groupe 2198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11" name="Connecteur droit 231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2" name="Connecteur droit 231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0" name="Groupe 2199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9" name="Connecteur droit 23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10" name="Connecteur droit 23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1" name="Groupe 2200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7" name="Connecteur droit 23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8" name="Connecteur droit 23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2" name="Groupe 2201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5" name="Connecteur droit 23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6" name="Connecteur droit 23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3" name="Groupe 2202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3" name="Connecteur droit 23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4" name="Connecteur droit 23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4" name="Groupe 2203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01" name="Connecteur droit 23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2" name="Connecteur droit 23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5" name="Groupe 2204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9" name="Connecteur droit 229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300" name="Connecteur droit 229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6" name="Groupe 2205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7" name="Connecteur droit 229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8" name="Connecteur droit 229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7" name="Groupe 2206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5" name="Connecteur droit 22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6" name="Connecteur droit 22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8" name="Groupe 2207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3" name="Connecteur droit 229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4" name="Connecteur droit 229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09" name="Groupe 2208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91" name="Connecteur droit 229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2" name="Connecteur droit 229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0" name="Groupe 2209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9" name="Connecteur droit 22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90" name="Connecteur droit 22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1" name="Groupe 2210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7" name="Connecteur droit 228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8" name="Connecteur droit 228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2" name="Groupe 2211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5" name="Connecteur droit 228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6" name="Connecteur droit 228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3" name="Groupe 2212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3" name="Connecteur droit 22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4" name="Connecteur droit 22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4" name="Groupe 2213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81" name="Connecteur droit 228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2" name="Connecteur droit 228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5" name="Groupe 221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9" name="Connecteur droit 227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80" name="Connecteur droit 227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6" name="Groupe 2215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7" name="Connecteur droit 22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8" name="Connecteur droit 22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7" name="Groupe 2216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5" name="Connecteur droit 227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6" name="Connecteur droit 227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8" name="Groupe 2217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3" name="Connecteur droit 227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4" name="Connecteur droit 227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19" name="Groupe 221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71" name="Connecteur droit 22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2" name="Connecteur droit 22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0" name="Groupe 221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9" name="Connecteur droit 226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70" name="Connecteur droit 226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1" name="Groupe 222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7" name="Connecteur droit 226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8" name="Connecteur droit 226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2" name="Groupe 222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5" name="Connecteur droit 22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6" name="Connecteur droit 22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3" name="Groupe 2222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3" name="Connecteur droit 226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4" name="Connecteur droit 226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4" name="Groupe 2223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61" name="Connecteur droit 226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2" name="Connecteur droit 226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5" name="Groupe 222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9" name="Connecteur droit 22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60" name="Connecteur droit 22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6" name="Groupe 2225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7" name="Connecteur droit 225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8" name="Connecteur droit 225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7" name="Groupe 2226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5" name="Connecteur droit 225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6" name="Connecteur droit 225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8" name="Groupe 2227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3" name="Connecteur droit 22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4" name="Connecteur droit 22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29" name="Groupe 2228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51" name="Connecteur droit 225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2" name="Connecteur droit 225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0" name="Groupe 22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9" name="Connecteur droit 224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50" name="Connecteur droit 224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1" name="Groupe 2230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7" name="Connecteur droit 22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8" name="Connecteur droit 22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2" name="Groupe 2231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5" name="Connecteur droit 224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6" name="Connecteur droit 224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3" name="Groupe 2232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3" name="Connecteur droit 224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4" name="Connecteur droit 224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4" name="Groupe 2233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41" name="Connecteur droit 22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2" name="Connecteur droit 22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5" name="Groupe 2234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239" name="Connecteur droit 223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40" name="Connecteur droit 223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0A0A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36" name="Groupe 2235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237" name="Connecteur droit 2236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238" name="Connecteur droit 2237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184" name="Groupe 2183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185" name="Connecteur droit avec flèche 2184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6" name="Connecteur droit avec flèche 2185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7" name="Connecteur droit avec flèche 2186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8" name="Connecteur droit avec flèche 2187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89" name="Connecteur droit avec flèche 2188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90" name="Connecteur droit avec flèche 2189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475" name="Groupe 2474"/>
            <p:cNvGrpSpPr/>
            <p:nvPr/>
          </p:nvGrpSpPr>
          <p:grpSpPr>
            <a:xfrm>
              <a:off x="29578898" y="1394588"/>
              <a:ext cx="6836735" cy="5448824"/>
              <a:chOff x="0" y="1409176"/>
              <a:chExt cx="6836735" cy="5448824"/>
            </a:xfrm>
          </p:grpSpPr>
          <p:grpSp>
            <p:nvGrpSpPr>
              <p:cNvPr id="2476" name="Groupe 2475"/>
              <p:cNvGrpSpPr/>
              <p:nvPr/>
            </p:nvGrpSpPr>
            <p:grpSpPr>
              <a:xfrm>
                <a:off x="0" y="1409176"/>
                <a:ext cx="6836735" cy="5448824"/>
                <a:chOff x="0" y="1409176"/>
                <a:chExt cx="6836735" cy="5448824"/>
              </a:xfrm>
            </p:grpSpPr>
            <p:sp>
              <p:nvSpPr>
                <p:cNvPr id="2484" name="Rectangle 2483"/>
                <p:cNvSpPr/>
                <p:nvPr/>
              </p:nvSpPr>
              <p:spPr>
                <a:xfrm>
                  <a:off x="0" y="1409176"/>
                  <a:ext cx="6836735" cy="5448824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2485" name="Groupe 2484"/>
                <p:cNvGrpSpPr/>
                <p:nvPr/>
              </p:nvGrpSpPr>
              <p:grpSpPr>
                <a:xfrm>
                  <a:off x="2200275" y="4038601"/>
                  <a:ext cx="3390900" cy="2705100"/>
                  <a:chOff x="2200275" y="4038601"/>
                  <a:chExt cx="3390900" cy="2705100"/>
                </a:xfrm>
              </p:grpSpPr>
              <p:sp>
                <p:nvSpPr>
                  <p:cNvPr id="2587" name="Forme libre 2586"/>
                  <p:cNvSpPr/>
                  <p:nvPr/>
                </p:nvSpPr>
                <p:spPr>
                  <a:xfrm>
                    <a:off x="2200275" y="4038601"/>
                    <a:ext cx="3390900" cy="2705100"/>
                  </a:xfrm>
                  <a:custGeom>
                    <a:avLst/>
                    <a:gdLst>
                      <a:gd name="connsiteX0" fmla="*/ 257175 w 3390900"/>
                      <a:gd name="connsiteY0" fmla="*/ 0 h 2962275"/>
                      <a:gd name="connsiteX1" fmla="*/ 0 w 3390900"/>
                      <a:gd name="connsiteY1" fmla="*/ 733425 h 2962275"/>
                      <a:gd name="connsiteX2" fmla="*/ 438150 w 3390900"/>
                      <a:gd name="connsiteY2" fmla="*/ 1657350 h 2962275"/>
                      <a:gd name="connsiteX3" fmla="*/ 390525 w 3390900"/>
                      <a:gd name="connsiteY3" fmla="*/ 2705100 h 2962275"/>
                      <a:gd name="connsiteX4" fmla="*/ 1266825 w 3390900"/>
                      <a:gd name="connsiteY4" fmla="*/ 2867025 h 2962275"/>
                      <a:gd name="connsiteX5" fmla="*/ 1552575 w 3390900"/>
                      <a:gd name="connsiteY5" fmla="*/ 2628900 h 2962275"/>
                      <a:gd name="connsiteX6" fmla="*/ 2000250 w 3390900"/>
                      <a:gd name="connsiteY6" fmla="*/ 2476500 h 2962275"/>
                      <a:gd name="connsiteX7" fmla="*/ 2581275 w 3390900"/>
                      <a:gd name="connsiteY7" fmla="*/ 2952750 h 2962275"/>
                      <a:gd name="connsiteX8" fmla="*/ 2990850 w 3390900"/>
                      <a:gd name="connsiteY8" fmla="*/ 2962275 h 2962275"/>
                      <a:gd name="connsiteX9" fmla="*/ 3228975 w 3390900"/>
                      <a:gd name="connsiteY9" fmla="*/ 2619375 h 2962275"/>
                      <a:gd name="connsiteX10" fmla="*/ 3390900 w 3390900"/>
                      <a:gd name="connsiteY10" fmla="*/ 2076450 h 2962275"/>
                      <a:gd name="connsiteX11" fmla="*/ 3143250 w 3390900"/>
                      <a:gd name="connsiteY11" fmla="*/ 1676400 h 2962275"/>
                      <a:gd name="connsiteX12" fmla="*/ 2800350 w 3390900"/>
                      <a:gd name="connsiteY12" fmla="*/ 1495425 h 2962275"/>
                      <a:gd name="connsiteX13" fmla="*/ 2228850 w 3390900"/>
                      <a:gd name="connsiteY13" fmla="*/ 1562100 h 2962275"/>
                      <a:gd name="connsiteX14" fmla="*/ 2000250 w 3390900"/>
                      <a:gd name="connsiteY14" fmla="*/ 1400175 h 2962275"/>
                      <a:gd name="connsiteX15" fmla="*/ 1647825 w 3390900"/>
                      <a:gd name="connsiteY15" fmla="*/ 781050 h 2962275"/>
                      <a:gd name="connsiteX16" fmla="*/ 1114425 w 3390900"/>
                      <a:gd name="connsiteY16" fmla="*/ 304800 h 2962275"/>
                      <a:gd name="connsiteX17" fmla="*/ 257175 w 3390900"/>
                      <a:gd name="connsiteY17" fmla="*/ 0 h 2962275"/>
                      <a:gd name="connsiteX0" fmla="*/ 428625 w 3390900"/>
                      <a:gd name="connsiteY0" fmla="*/ 0 h 2705100"/>
                      <a:gd name="connsiteX1" fmla="*/ 0 w 3390900"/>
                      <a:gd name="connsiteY1" fmla="*/ 476250 h 2705100"/>
                      <a:gd name="connsiteX2" fmla="*/ 438150 w 3390900"/>
                      <a:gd name="connsiteY2" fmla="*/ 1400175 h 2705100"/>
                      <a:gd name="connsiteX3" fmla="*/ 390525 w 3390900"/>
                      <a:gd name="connsiteY3" fmla="*/ 2447925 h 2705100"/>
                      <a:gd name="connsiteX4" fmla="*/ 1266825 w 3390900"/>
                      <a:gd name="connsiteY4" fmla="*/ 2609850 h 2705100"/>
                      <a:gd name="connsiteX5" fmla="*/ 1552575 w 3390900"/>
                      <a:gd name="connsiteY5" fmla="*/ 2371725 h 2705100"/>
                      <a:gd name="connsiteX6" fmla="*/ 2000250 w 3390900"/>
                      <a:gd name="connsiteY6" fmla="*/ 2219325 h 2705100"/>
                      <a:gd name="connsiteX7" fmla="*/ 2581275 w 3390900"/>
                      <a:gd name="connsiteY7" fmla="*/ 2695575 h 2705100"/>
                      <a:gd name="connsiteX8" fmla="*/ 2990850 w 3390900"/>
                      <a:gd name="connsiteY8" fmla="*/ 2705100 h 2705100"/>
                      <a:gd name="connsiteX9" fmla="*/ 3228975 w 3390900"/>
                      <a:gd name="connsiteY9" fmla="*/ 2362200 h 2705100"/>
                      <a:gd name="connsiteX10" fmla="*/ 3390900 w 3390900"/>
                      <a:gd name="connsiteY10" fmla="*/ 1819275 h 2705100"/>
                      <a:gd name="connsiteX11" fmla="*/ 3143250 w 3390900"/>
                      <a:gd name="connsiteY11" fmla="*/ 1419225 h 2705100"/>
                      <a:gd name="connsiteX12" fmla="*/ 2800350 w 3390900"/>
                      <a:gd name="connsiteY12" fmla="*/ 1238250 h 2705100"/>
                      <a:gd name="connsiteX13" fmla="*/ 2228850 w 3390900"/>
                      <a:gd name="connsiteY13" fmla="*/ 1304925 h 2705100"/>
                      <a:gd name="connsiteX14" fmla="*/ 2000250 w 3390900"/>
                      <a:gd name="connsiteY14" fmla="*/ 1143000 h 2705100"/>
                      <a:gd name="connsiteX15" fmla="*/ 1647825 w 3390900"/>
                      <a:gd name="connsiteY15" fmla="*/ 523875 h 2705100"/>
                      <a:gd name="connsiteX16" fmla="*/ 1114425 w 3390900"/>
                      <a:gd name="connsiteY16" fmla="*/ 47625 h 2705100"/>
                      <a:gd name="connsiteX17" fmla="*/ 428625 w 3390900"/>
                      <a:gd name="connsiteY17" fmla="*/ 0 h 2705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90900" h="2705100">
                        <a:moveTo>
                          <a:pt x="428625" y="0"/>
                        </a:moveTo>
                        <a:lnTo>
                          <a:pt x="0" y="476250"/>
                        </a:lnTo>
                        <a:lnTo>
                          <a:pt x="438150" y="1400175"/>
                        </a:lnTo>
                        <a:lnTo>
                          <a:pt x="390525" y="2447925"/>
                        </a:lnTo>
                        <a:lnTo>
                          <a:pt x="1266825" y="2609850"/>
                        </a:lnTo>
                        <a:lnTo>
                          <a:pt x="1552575" y="2371725"/>
                        </a:lnTo>
                        <a:lnTo>
                          <a:pt x="2000250" y="2219325"/>
                        </a:lnTo>
                        <a:lnTo>
                          <a:pt x="2581275" y="2695575"/>
                        </a:lnTo>
                        <a:lnTo>
                          <a:pt x="2990850" y="2705100"/>
                        </a:lnTo>
                        <a:lnTo>
                          <a:pt x="3228975" y="2362200"/>
                        </a:lnTo>
                        <a:lnTo>
                          <a:pt x="3390900" y="1819275"/>
                        </a:lnTo>
                        <a:lnTo>
                          <a:pt x="3143250" y="1419225"/>
                        </a:lnTo>
                        <a:lnTo>
                          <a:pt x="2800350" y="1238250"/>
                        </a:lnTo>
                        <a:lnTo>
                          <a:pt x="2228850" y="1304925"/>
                        </a:lnTo>
                        <a:lnTo>
                          <a:pt x="2000250" y="1143000"/>
                        </a:lnTo>
                        <a:lnTo>
                          <a:pt x="1647825" y="523875"/>
                        </a:lnTo>
                        <a:lnTo>
                          <a:pt x="1114425" y="47625"/>
                        </a:lnTo>
                        <a:lnTo>
                          <a:pt x="428625" y="0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127000" cap="flat">
                    <a:solidFill>
                      <a:srgbClr val="EC792A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88" name="Groupe 2587"/>
                  <p:cNvGrpSpPr/>
                  <p:nvPr/>
                </p:nvGrpSpPr>
                <p:grpSpPr>
                  <a:xfrm>
                    <a:off x="2476361" y="4155867"/>
                    <a:ext cx="2689310" cy="2414380"/>
                    <a:chOff x="2476361" y="4155867"/>
                    <a:chExt cx="2689310" cy="2414380"/>
                  </a:xfrm>
                </p:grpSpPr>
                <p:grpSp>
                  <p:nvGrpSpPr>
                    <p:cNvPr id="2589" name="Groupe 2588"/>
                    <p:cNvGrpSpPr/>
                    <p:nvPr/>
                  </p:nvGrpSpPr>
                  <p:grpSpPr>
                    <a:xfrm>
                      <a:off x="4728526" y="55262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3" name="Connecteur droit 262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4" name="Connecteur droit 262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0" name="Groupe 2589"/>
                    <p:cNvGrpSpPr/>
                    <p:nvPr/>
                  </p:nvGrpSpPr>
                  <p:grpSpPr>
                    <a:xfrm>
                      <a:off x="4949671" y="5897741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21" name="Connecteur droit 262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2" name="Connecteur droit 262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1" name="Groupe 2590"/>
                    <p:cNvGrpSpPr/>
                    <p:nvPr/>
                  </p:nvGrpSpPr>
                  <p:grpSpPr>
                    <a:xfrm>
                      <a:off x="4728526" y="635424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9" name="Connecteur droit 261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20" name="Connecteur droit 261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2" name="Groupe 2591"/>
                    <p:cNvGrpSpPr/>
                    <p:nvPr/>
                  </p:nvGrpSpPr>
                  <p:grpSpPr>
                    <a:xfrm>
                      <a:off x="4026682" y="568174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7" name="Connecteur droit 261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8" name="Connecteur droit 261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3" name="Groupe 2592"/>
                    <p:cNvGrpSpPr/>
                    <p:nvPr/>
                  </p:nvGrpSpPr>
                  <p:grpSpPr>
                    <a:xfrm>
                      <a:off x="3319693" y="576598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5" name="Connecteur droit 261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6" name="Connecteur droit 261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4" name="Groupe 2593"/>
                    <p:cNvGrpSpPr/>
                    <p:nvPr/>
                  </p:nvGrpSpPr>
                  <p:grpSpPr>
                    <a:xfrm>
                      <a:off x="2880238" y="612728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3" name="Connecteur droit 261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4" name="Connecteur droit 261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5" name="Groupe 2594"/>
                    <p:cNvGrpSpPr/>
                    <p:nvPr/>
                  </p:nvGrpSpPr>
                  <p:grpSpPr>
                    <a:xfrm>
                      <a:off x="2879836" y="563352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11" name="Connecteur droit 261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2" name="Connecteur droit 261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6" name="Groupe 2595"/>
                    <p:cNvGrpSpPr/>
                    <p:nvPr/>
                  </p:nvGrpSpPr>
                  <p:grpSpPr>
                    <a:xfrm>
                      <a:off x="3628484" y="501440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9" name="Connecteur droit 260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10" name="Connecteur droit 260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7" name="Groupe 2596"/>
                    <p:cNvGrpSpPr/>
                    <p:nvPr/>
                  </p:nvGrpSpPr>
                  <p:grpSpPr>
                    <a:xfrm>
                      <a:off x="3319693" y="435261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7" name="Connecteur droit 260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8" name="Connecteur droit 260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8" name="Groupe 2597"/>
                    <p:cNvGrpSpPr/>
                    <p:nvPr/>
                  </p:nvGrpSpPr>
                  <p:grpSpPr>
                    <a:xfrm>
                      <a:off x="2860189" y="4155867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5" name="Connecteur droit 260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6" name="Connecteur droit 260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99" name="Groupe 2598"/>
                    <p:cNvGrpSpPr/>
                    <p:nvPr/>
                  </p:nvGrpSpPr>
                  <p:grpSpPr>
                    <a:xfrm>
                      <a:off x="2476361" y="437547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3" name="Connecteur droit 260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4" name="Connecteur droit 260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600" name="Groupe 2599"/>
                    <p:cNvGrpSpPr/>
                    <p:nvPr/>
                  </p:nvGrpSpPr>
                  <p:grpSpPr>
                    <a:xfrm>
                      <a:off x="2820564" y="4622234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601" name="Connecteur droit 260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602" name="Connecteur droit 260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EC792A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6" name="Groupe 2485"/>
                <p:cNvGrpSpPr/>
                <p:nvPr/>
              </p:nvGrpSpPr>
              <p:grpSpPr>
                <a:xfrm>
                  <a:off x="285750" y="1571625"/>
                  <a:ext cx="4371975" cy="4638675"/>
                  <a:chOff x="285750" y="1571625"/>
                  <a:chExt cx="4371975" cy="4638675"/>
                </a:xfrm>
              </p:grpSpPr>
              <p:sp>
                <p:nvSpPr>
                  <p:cNvPr id="2528" name="Forme libre 2527"/>
                  <p:cNvSpPr/>
                  <p:nvPr/>
                </p:nvSpPr>
                <p:spPr>
                  <a:xfrm>
                    <a:off x="285750" y="1571625"/>
                    <a:ext cx="4371975" cy="4638675"/>
                  </a:xfrm>
                  <a:custGeom>
                    <a:avLst/>
                    <a:gdLst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590925 w 4371975"/>
                      <a:gd name="connsiteY16" fmla="*/ 162877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714875"/>
                      <a:gd name="connsiteX1" fmla="*/ 2514600 w 4371975"/>
                      <a:gd name="connsiteY1" fmla="*/ 104775 h 4714875"/>
                      <a:gd name="connsiteX2" fmla="*/ 2047875 w 4371975"/>
                      <a:gd name="connsiteY2" fmla="*/ 276225 h 4714875"/>
                      <a:gd name="connsiteX3" fmla="*/ 1343025 w 4371975"/>
                      <a:gd name="connsiteY3" fmla="*/ 314325 h 4714875"/>
                      <a:gd name="connsiteX4" fmla="*/ 1800225 w 4371975"/>
                      <a:gd name="connsiteY4" fmla="*/ 1295400 h 4714875"/>
                      <a:gd name="connsiteX5" fmla="*/ 1562100 w 4371975"/>
                      <a:gd name="connsiteY5" fmla="*/ 1714500 h 4714875"/>
                      <a:gd name="connsiteX6" fmla="*/ 276225 w 4371975"/>
                      <a:gd name="connsiteY6" fmla="*/ 2057400 h 4714875"/>
                      <a:gd name="connsiteX7" fmla="*/ 114300 w 4371975"/>
                      <a:gd name="connsiteY7" fmla="*/ 3171825 h 4714875"/>
                      <a:gd name="connsiteX8" fmla="*/ 0 w 4371975"/>
                      <a:gd name="connsiteY8" fmla="*/ 3790950 h 4714875"/>
                      <a:gd name="connsiteX9" fmla="*/ 266700 w 4371975"/>
                      <a:gd name="connsiteY9" fmla="*/ 4476750 h 4714875"/>
                      <a:gd name="connsiteX10" fmla="*/ 723900 w 4371975"/>
                      <a:gd name="connsiteY10" fmla="*/ 4714875 h 4714875"/>
                      <a:gd name="connsiteX11" fmla="*/ 1485900 w 4371975"/>
                      <a:gd name="connsiteY11" fmla="*/ 4676775 h 4714875"/>
                      <a:gd name="connsiteX12" fmla="*/ 1857375 w 4371975"/>
                      <a:gd name="connsiteY12" fmla="*/ 4076700 h 4714875"/>
                      <a:gd name="connsiteX13" fmla="*/ 1695450 w 4371975"/>
                      <a:gd name="connsiteY13" fmla="*/ 2533650 h 4714875"/>
                      <a:gd name="connsiteX14" fmla="*/ 2219325 w 4371975"/>
                      <a:gd name="connsiteY14" fmla="*/ 1990725 h 4714875"/>
                      <a:gd name="connsiteX15" fmla="*/ 2867025 w 4371975"/>
                      <a:gd name="connsiteY15" fmla="*/ 1666875 h 4714875"/>
                      <a:gd name="connsiteX16" fmla="*/ 3409950 w 4371975"/>
                      <a:gd name="connsiteY16" fmla="*/ 1571625 h 4714875"/>
                      <a:gd name="connsiteX17" fmla="*/ 3819525 w 4371975"/>
                      <a:gd name="connsiteY17" fmla="*/ 1352550 h 4714875"/>
                      <a:gd name="connsiteX18" fmla="*/ 4171950 w 4371975"/>
                      <a:gd name="connsiteY18" fmla="*/ 1285875 h 4714875"/>
                      <a:gd name="connsiteX19" fmla="*/ 4371975 w 4371975"/>
                      <a:gd name="connsiteY19" fmla="*/ 933450 h 4714875"/>
                      <a:gd name="connsiteX20" fmla="*/ 3181350 w 4371975"/>
                      <a:gd name="connsiteY20" fmla="*/ 0 h 47148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343025 w 4371975"/>
                      <a:gd name="connsiteY3" fmla="*/ 2381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  <a:gd name="connsiteX0" fmla="*/ 3181350 w 4371975"/>
                      <a:gd name="connsiteY0" fmla="*/ 0 h 4638675"/>
                      <a:gd name="connsiteX1" fmla="*/ 2514600 w 4371975"/>
                      <a:gd name="connsiteY1" fmla="*/ 28575 h 4638675"/>
                      <a:gd name="connsiteX2" fmla="*/ 2047875 w 4371975"/>
                      <a:gd name="connsiteY2" fmla="*/ 200025 h 4638675"/>
                      <a:gd name="connsiteX3" fmla="*/ 1295400 w 4371975"/>
                      <a:gd name="connsiteY3" fmla="*/ 466725 h 4638675"/>
                      <a:gd name="connsiteX4" fmla="*/ 1800225 w 4371975"/>
                      <a:gd name="connsiteY4" fmla="*/ 1219200 h 4638675"/>
                      <a:gd name="connsiteX5" fmla="*/ 1562100 w 4371975"/>
                      <a:gd name="connsiteY5" fmla="*/ 1638300 h 4638675"/>
                      <a:gd name="connsiteX6" fmla="*/ 276225 w 4371975"/>
                      <a:gd name="connsiteY6" fmla="*/ 1981200 h 4638675"/>
                      <a:gd name="connsiteX7" fmla="*/ 114300 w 4371975"/>
                      <a:gd name="connsiteY7" fmla="*/ 3095625 h 4638675"/>
                      <a:gd name="connsiteX8" fmla="*/ 0 w 4371975"/>
                      <a:gd name="connsiteY8" fmla="*/ 3714750 h 4638675"/>
                      <a:gd name="connsiteX9" fmla="*/ 266700 w 4371975"/>
                      <a:gd name="connsiteY9" fmla="*/ 4400550 h 4638675"/>
                      <a:gd name="connsiteX10" fmla="*/ 723900 w 4371975"/>
                      <a:gd name="connsiteY10" fmla="*/ 4638675 h 4638675"/>
                      <a:gd name="connsiteX11" fmla="*/ 1485900 w 4371975"/>
                      <a:gd name="connsiteY11" fmla="*/ 4600575 h 4638675"/>
                      <a:gd name="connsiteX12" fmla="*/ 1857375 w 4371975"/>
                      <a:gd name="connsiteY12" fmla="*/ 4000500 h 4638675"/>
                      <a:gd name="connsiteX13" fmla="*/ 1695450 w 4371975"/>
                      <a:gd name="connsiteY13" fmla="*/ 2457450 h 4638675"/>
                      <a:gd name="connsiteX14" fmla="*/ 2219325 w 4371975"/>
                      <a:gd name="connsiteY14" fmla="*/ 1914525 h 4638675"/>
                      <a:gd name="connsiteX15" fmla="*/ 2867025 w 4371975"/>
                      <a:gd name="connsiteY15" fmla="*/ 1590675 h 4638675"/>
                      <a:gd name="connsiteX16" fmla="*/ 3409950 w 4371975"/>
                      <a:gd name="connsiteY16" fmla="*/ 1495425 h 4638675"/>
                      <a:gd name="connsiteX17" fmla="*/ 3819525 w 4371975"/>
                      <a:gd name="connsiteY17" fmla="*/ 1276350 h 4638675"/>
                      <a:gd name="connsiteX18" fmla="*/ 4171950 w 4371975"/>
                      <a:gd name="connsiteY18" fmla="*/ 1209675 h 4638675"/>
                      <a:gd name="connsiteX19" fmla="*/ 4371975 w 4371975"/>
                      <a:gd name="connsiteY19" fmla="*/ 857250 h 4638675"/>
                      <a:gd name="connsiteX20" fmla="*/ 3181350 w 4371975"/>
                      <a:gd name="connsiteY20" fmla="*/ 0 h 463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371975" h="4638675">
                        <a:moveTo>
                          <a:pt x="3181350" y="0"/>
                        </a:moveTo>
                        <a:lnTo>
                          <a:pt x="2514600" y="28575"/>
                        </a:lnTo>
                        <a:lnTo>
                          <a:pt x="2047875" y="200025"/>
                        </a:lnTo>
                        <a:lnTo>
                          <a:pt x="1295400" y="466725"/>
                        </a:lnTo>
                        <a:cubicBezTo>
                          <a:pt x="1368425" y="812800"/>
                          <a:pt x="1631950" y="968375"/>
                          <a:pt x="1800225" y="1219200"/>
                        </a:cubicBezTo>
                        <a:lnTo>
                          <a:pt x="1562100" y="1638300"/>
                        </a:lnTo>
                        <a:lnTo>
                          <a:pt x="276225" y="1981200"/>
                        </a:lnTo>
                        <a:lnTo>
                          <a:pt x="114300" y="3095625"/>
                        </a:lnTo>
                        <a:lnTo>
                          <a:pt x="0" y="3714750"/>
                        </a:lnTo>
                        <a:lnTo>
                          <a:pt x="266700" y="4400550"/>
                        </a:lnTo>
                        <a:lnTo>
                          <a:pt x="723900" y="4638675"/>
                        </a:lnTo>
                        <a:lnTo>
                          <a:pt x="1485900" y="4600575"/>
                        </a:lnTo>
                        <a:lnTo>
                          <a:pt x="1857375" y="4000500"/>
                        </a:lnTo>
                        <a:lnTo>
                          <a:pt x="1695450" y="2457450"/>
                        </a:lnTo>
                        <a:lnTo>
                          <a:pt x="2219325" y="1914525"/>
                        </a:lnTo>
                        <a:lnTo>
                          <a:pt x="2867025" y="1590675"/>
                        </a:lnTo>
                        <a:lnTo>
                          <a:pt x="3409950" y="1495425"/>
                        </a:lnTo>
                        <a:lnTo>
                          <a:pt x="3819525" y="1276350"/>
                        </a:lnTo>
                        <a:lnTo>
                          <a:pt x="4171950" y="1209675"/>
                        </a:lnTo>
                        <a:lnTo>
                          <a:pt x="4371975" y="857250"/>
                        </a:lnTo>
                        <a:lnTo>
                          <a:pt x="3181350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127000" cap="flat">
                    <a:solidFill>
                      <a:srgbClr val="FFC000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529" name="Groupe 2528"/>
                  <p:cNvGrpSpPr/>
                  <p:nvPr/>
                </p:nvGrpSpPr>
                <p:grpSpPr>
                  <a:xfrm>
                    <a:off x="574532" y="1696928"/>
                    <a:ext cx="3842456" cy="4205702"/>
                    <a:chOff x="574532" y="1696928"/>
                    <a:chExt cx="3842456" cy="4205702"/>
                  </a:xfrm>
                </p:grpSpPr>
                <p:grpSp>
                  <p:nvGrpSpPr>
                    <p:cNvPr id="2530" name="Groupe 2529"/>
                    <p:cNvGrpSpPr/>
                    <p:nvPr/>
                  </p:nvGrpSpPr>
                  <p:grpSpPr>
                    <a:xfrm>
                      <a:off x="189944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5" name="Connecteur droit 258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6" name="Connecteur droit 258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1" name="Groupe 2530"/>
                    <p:cNvGrpSpPr/>
                    <p:nvPr/>
                  </p:nvGrpSpPr>
                  <p:grpSpPr>
                    <a:xfrm>
                      <a:off x="2732566" y="2062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3" name="Connecteur droit 258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4" name="Connecteur droit 258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2" name="Groupe 2531"/>
                    <p:cNvGrpSpPr/>
                    <p:nvPr/>
                  </p:nvGrpSpPr>
                  <p:grpSpPr>
                    <a:xfrm>
                      <a:off x="3312771" y="16969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81" name="Connecteur droit 258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2" name="Connecteur droit 258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3" name="Groupe 2532"/>
                    <p:cNvGrpSpPr/>
                    <p:nvPr/>
                  </p:nvGrpSpPr>
                  <p:grpSpPr>
                    <a:xfrm>
                      <a:off x="3574777" y="2170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9" name="Connecteur droit 257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80" name="Connecteur droit 257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4" name="Groupe 2533"/>
                    <p:cNvGrpSpPr/>
                    <p:nvPr/>
                  </p:nvGrpSpPr>
                  <p:grpSpPr>
                    <a:xfrm>
                      <a:off x="4200988" y="23866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7" name="Connecteur droit 257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8" name="Connecteur droit 257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5" name="Groupe 2534"/>
                    <p:cNvGrpSpPr/>
                    <p:nvPr/>
                  </p:nvGrpSpPr>
                  <p:grpSpPr>
                    <a:xfrm>
                      <a:off x="2397286" y="2562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5" name="Connecteur droit 257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6" name="Connecteur droit 257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6" name="Groupe 2535"/>
                    <p:cNvGrpSpPr/>
                    <p:nvPr/>
                  </p:nvGrpSpPr>
                  <p:grpSpPr>
                    <a:xfrm>
                      <a:off x="2987836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3" name="Connecteur droit 257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4" name="Connecteur droit 257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7" name="Groupe 2536"/>
                    <p:cNvGrpSpPr/>
                    <p:nvPr/>
                  </p:nvGrpSpPr>
                  <p:grpSpPr>
                    <a:xfrm>
                      <a:off x="3645061" y="2670549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71" name="Connecteur droit 257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2" name="Connecteur droit 257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8" name="Groupe 2537"/>
                    <p:cNvGrpSpPr/>
                    <p:nvPr/>
                  </p:nvGrpSpPr>
                  <p:grpSpPr>
                    <a:xfrm>
                      <a:off x="2368361" y="301905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9" name="Connecteur droit 256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70" name="Connecteur droit 256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39" name="Groupe 2538"/>
                    <p:cNvGrpSpPr/>
                    <p:nvPr/>
                  </p:nvGrpSpPr>
                  <p:grpSpPr>
                    <a:xfrm>
                      <a:off x="1520374" y="568663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7" name="Connecteur droit 256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8" name="Connecteur droit 256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0" name="Groupe 2539"/>
                    <p:cNvGrpSpPr/>
                    <p:nvPr/>
                  </p:nvGrpSpPr>
                  <p:grpSpPr>
                    <a:xfrm>
                      <a:off x="1587049" y="523012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5" name="Connecteur droit 256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6" name="Connecteur droit 256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1" name="Groupe 2540"/>
                    <p:cNvGrpSpPr/>
                    <p:nvPr/>
                  </p:nvGrpSpPr>
                  <p:grpSpPr>
                    <a:xfrm>
                      <a:off x="730951" y="547802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3" name="Connecteur droit 256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4" name="Connecteur droit 256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2" name="Groupe 2541"/>
                    <p:cNvGrpSpPr/>
                    <p:nvPr/>
                  </p:nvGrpSpPr>
                  <p:grpSpPr>
                    <a:xfrm>
                      <a:off x="1039361" y="498083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61" name="Connecteur droit 256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2" name="Connecteur droit 256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3" name="Groupe 2542"/>
                    <p:cNvGrpSpPr/>
                    <p:nvPr/>
                  </p:nvGrpSpPr>
                  <p:grpSpPr>
                    <a:xfrm>
                      <a:off x="574532" y="4527088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9" name="Connecteur droit 255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60" name="Connecteur droit 255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4" name="Groupe 2543"/>
                    <p:cNvGrpSpPr/>
                    <p:nvPr/>
                  </p:nvGrpSpPr>
                  <p:grpSpPr>
                    <a:xfrm>
                      <a:off x="1122266" y="430833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7" name="Connecteur droit 2556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8" name="Connecteur droit 2557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5" name="Groupe 2544"/>
                    <p:cNvGrpSpPr/>
                    <p:nvPr/>
                  </p:nvGrpSpPr>
                  <p:grpSpPr>
                    <a:xfrm>
                      <a:off x="1616306" y="4677870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5" name="Connecteur droit 2554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6" name="Connecteur droit 2555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6" name="Groupe 2545"/>
                    <p:cNvGrpSpPr/>
                    <p:nvPr/>
                  </p:nvGrpSpPr>
                  <p:grpSpPr>
                    <a:xfrm>
                      <a:off x="682532" y="3851403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3" name="Connecteur droit 2552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4" name="Connecteur droit 2553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7" name="Groupe 2546"/>
                    <p:cNvGrpSpPr/>
                    <p:nvPr/>
                  </p:nvGrpSpPr>
                  <p:grpSpPr>
                    <a:xfrm>
                      <a:off x="1616306" y="4104412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51" name="Connecteur droit 2550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2" name="Connecteur droit 2551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  <p:grpSp>
                  <p:nvGrpSpPr>
                    <p:cNvPr id="2548" name="Groupe 2547"/>
                    <p:cNvGrpSpPr/>
                    <p:nvPr/>
                  </p:nvGrpSpPr>
                  <p:grpSpPr>
                    <a:xfrm>
                      <a:off x="1760807" y="3548505"/>
                      <a:ext cx="216000" cy="216000"/>
                      <a:chOff x="3128211" y="1318661"/>
                      <a:chExt cx="216000" cy="216000"/>
                    </a:xfrm>
                  </p:grpSpPr>
                  <p:cxnSp>
                    <p:nvCxnSpPr>
                      <p:cNvPr id="2549" name="Connecteur droit 2548"/>
                      <p:cNvCxnSpPr/>
                      <p:nvPr/>
                    </p:nvCxnSpPr>
                    <p:spPr>
                      <a:xfrm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  <p:cxnSp>
                    <p:nvCxnSpPr>
                      <p:cNvPr id="2550" name="Connecteur droit 2549"/>
                      <p:cNvCxnSpPr/>
                      <p:nvPr/>
                    </p:nvCxnSpPr>
                    <p:spPr>
                      <a:xfrm rot="16200000">
                        <a:off x="3128211" y="1318661"/>
                        <a:ext cx="216000" cy="216000"/>
                      </a:xfrm>
                      <a:prstGeom prst="line">
                        <a:avLst/>
                      </a:prstGeom>
                      <a:noFill/>
                      <a:ln w="76200" cap="flat">
                        <a:solidFill>
                          <a:srgbClr val="FFC000"/>
                        </a:solidFill>
                        <a:prstDash val="solid"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</p:cxnSp>
                </p:grpSp>
              </p:grpSp>
            </p:grpSp>
            <p:grpSp>
              <p:nvGrpSpPr>
                <p:cNvPr id="2487" name="Groupe 2486"/>
                <p:cNvGrpSpPr/>
                <p:nvPr/>
              </p:nvGrpSpPr>
              <p:grpSpPr>
                <a:xfrm>
                  <a:off x="3533775" y="1838325"/>
                  <a:ext cx="3152775" cy="3495675"/>
                  <a:chOff x="3533775" y="1838325"/>
                  <a:chExt cx="3152775" cy="3495675"/>
                </a:xfrm>
              </p:grpSpPr>
              <p:sp>
                <p:nvSpPr>
                  <p:cNvPr id="2488" name="Forme libre 2487"/>
                  <p:cNvSpPr/>
                  <p:nvPr/>
                </p:nvSpPr>
                <p:spPr>
                  <a:xfrm>
                    <a:off x="3533775" y="1838325"/>
                    <a:ext cx="3152775" cy="3495675"/>
                  </a:xfrm>
                  <a:custGeom>
                    <a:avLst/>
                    <a:gdLst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123825 w 3152775"/>
                      <a:gd name="connsiteY12" fmla="*/ 2333625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152400 w 3152775"/>
                      <a:gd name="connsiteY14" fmla="*/ 143827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  <a:gd name="connsiteX0" fmla="*/ 1447800 w 3152775"/>
                      <a:gd name="connsiteY0" fmla="*/ 0 h 3495675"/>
                      <a:gd name="connsiteX1" fmla="*/ 2819400 w 3152775"/>
                      <a:gd name="connsiteY1" fmla="*/ 295275 h 3495675"/>
                      <a:gd name="connsiteX2" fmla="*/ 2981325 w 3152775"/>
                      <a:gd name="connsiteY2" fmla="*/ 762000 h 3495675"/>
                      <a:gd name="connsiteX3" fmla="*/ 2381250 w 3152775"/>
                      <a:gd name="connsiteY3" fmla="*/ 1238250 h 3495675"/>
                      <a:gd name="connsiteX4" fmla="*/ 2628900 w 3152775"/>
                      <a:gd name="connsiteY4" fmla="*/ 1647825 h 3495675"/>
                      <a:gd name="connsiteX5" fmla="*/ 3152775 w 3152775"/>
                      <a:gd name="connsiteY5" fmla="*/ 2000250 h 3495675"/>
                      <a:gd name="connsiteX6" fmla="*/ 2981325 w 3152775"/>
                      <a:gd name="connsiteY6" fmla="*/ 3305175 h 3495675"/>
                      <a:gd name="connsiteX7" fmla="*/ 2409825 w 3152775"/>
                      <a:gd name="connsiteY7" fmla="*/ 3495675 h 3495675"/>
                      <a:gd name="connsiteX8" fmla="*/ 1809750 w 3152775"/>
                      <a:gd name="connsiteY8" fmla="*/ 3371850 h 3495675"/>
                      <a:gd name="connsiteX9" fmla="*/ 1400175 w 3152775"/>
                      <a:gd name="connsiteY9" fmla="*/ 2943225 h 3495675"/>
                      <a:gd name="connsiteX10" fmla="*/ 1276350 w 3152775"/>
                      <a:gd name="connsiteY10" fmla="*/ 2695575 h 3495675"/>
                      <a:gd name="connsiteX11" fmla="*/ 581025 w 3152775"/>
                      <a:gd name="connsiteY11" fmla="*/ 2381250 h 3495675"/>
                      <a:gd name="connsiteX12" fmla="*/ 257175 w 3152775"/>
                      <a:gd name="connsiteY12" fmla="*/ 2171700 h 3495675"/>
                      <a:gd name="connsiteX13" fmla="*/ 0 w 3152775"/>
                      <a:gd name="connsiteY13" fmla="*/ 1866900 h 3495675"/>
                      <a:gd name="connsiteX14" fmla="*/ 276225 w 3152775"/>
                      <a:gd name="connsiteY14" fmla="*/ 1419225 h 3495675"/>
                      <a:gd name="connsiteX15" fmla="*/ 723900 w 3152775"/>
                      <a:gd name="connsiteY15" fmla="*/ 1304925 h 3495675"/>
                      <a:gd name="connsiteX16" fmla="*/ 1343025 w 3152775"/>
                      <a:gd name="connsiteY16" fmla="*/ 1190625 h 3495675"/>
                      <a:gd name="connsiteX17" fmla="*/ 1533525 w 3152775"/>
                      <a:gd name="connsiteY17" fmla="*/ 885825 h 3495675"/>
                      <a:gd name="connsiteX18" fmla="*/ 1371600 w 3152775"/>
                      <a:gd name="connsiteY18" fmla="*/ 457200 h 3495675"/>
                      <a:gd name="connsiteX19" fmla="*/ 1447800 w 3152775"/>
                      <a:gd name="connsiteY19" fmla="*/ 0 h 3495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152775" h="3495675">
                        <a:moveTo>
                          <a:pt x="1447800" y="0"/>
                        </a:moveTo>
                        <a:lnTo>
                          <a:pt x="2819400" y="295275"/>
                        </a:lnTo>
                        <a:lnTo>
                          <a:pt x="2981325" y="762000"/>
                        </a:lnTo>
                        <a:lnTo>
                          <a:pt x="2381250" y="1238250"/>
                        </a:lnTo>
                        <a:lnTo>
                          <a:pt x="2628900" y="1647825"/>
                        </a:lnTo>
                        <a:lnTo>
                          <a:pt x="3152775" y="2000250"/>
                        </a:lnTo>
                        <a:lnTo>
                          <a:pt x="2981325" y="3305175"/>
                        </a:lnTo>
                        <a:lnTo>
                          <a:pt x="2409825" y="3495675"/>
                        </a:lnTo>
                        <a:lnTo>
                          <a:pt x="1809750" y="3371850"/>
                        </a:lnTo>
                        <a:lnTo>
                          <a:pt x="1400175" y="2943225"/>
                        </a:lnTo>
                        <a:lnTo>
                          <a:pt x="1276350" y="2695575"/>
                        </a:lnTo>
                        <a:lnTo>
                          <a:pt x="581025" y="2381250"/>
                        </a:lnTo>
                        <a:lnTo>
                          <a:pt x="257175" y="2171700"/>
                        </a:lnTo>
                        <a:lnTo>
                          <a:pt x="0" y="1866900"/>
                        </a:lnTo>
                        <a:lnTo>
                          <a:pt x="276225" y="1419225"/>
                        </a:lnTo>
                        <a:lnTo>
                          <a:pt x="723900" y="1304925"/>
                        </a:lnTo>
                        <a:lnTo>
                          <a:pt x="1343025" y="1190625"/>
                        </a:lnTo>
                        <a:lnTo>
                          <a:pt x="1533525" y="885825"/>
                        </a:lnTo>
                        <a:lnTo>
                          <a:pt x="1371600" y="457200"/>
                        </a:lnTo>
                        <a:lnTo>
                          <a:pt x="144780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127000" cap="flat">
                    <a:solidFill>
                      <a:srgbClr val="5B9AD4"/>
                    </a:solidFill>
                    <a:miter lim="400000"/>
                  </a:ln>
                  <a:effectLst>
                    <a:outerShdw blurRad="825500" dist="165100" dir="5400000" algn="t" rotWithShape="0">
                      <a:prstClr val="black">
                        <a:alpha val="20000"/>
                      </a:prstClr>
                    </a:outerShdw>
                  </a:effectLst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normAutofit/>
                  </a:bodyPr>
                  <a:lstStyle/>
                  <a:p>
                    <a:pPr algn="ctr"/>
                    <a:endParaRPr lang="fr-FR" sz="3200" dirty="0" err="1">
                      <a:solidFill>
                        <a:schemeClr val="bg1"/>
                      </a:solidFill>
                      <a:latin typeface="Swis721 BT Roman" charset="0"/>
                      <a:ea typeface="Swis721 BT Roman" charset="0"/>
                      <a:cs typeface="Swis721 BT Roman" charset="0"/>
                    </a:endParaRPr>
                  </a:p>
                </p:txBody>
              </p:sp>
              <p:grpSp>
                <p:nvGrpSpPr>
                  <p:cNvPr id="2489" name="Groupe 2488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6" name="Connecteur droit 25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7" name="Connecteur droit 25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0" name="Groupe 2489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4" name="Connecteur droit 252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5" name="Connecteur droit 252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1" name="Groupe 2490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2" name="Connecteur droit 25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3" name="Connecteur droit 25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2" name="Groupe 2491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20" name="Connecteur droit 25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21" name="Connecteur droit 25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3" name="Groupe 2492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8" name="Connecteur droit 25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9" name="Connecteur droit 25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4" name="Groupe 2493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6" name="Connecteur droit 25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7" name="Connecteur droit 25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5" name="Groupe 249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4" name="Connecteur droit 25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5" name="Connecteur droit 25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6" name="Groupe 2495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2" name="Connecteur droit 25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3" name="Connecteur droit 25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7" name="Groupe 2496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10" name="Connecteur droit 25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11" name="Connecteur droit 25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8" name="Groupe 2497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8" name="Connecteur droit 25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9" name="Connecteur droit 25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499" name="Groupe 2498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6" name="Connecteur droit 25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7" name="Connecteur droit 25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0" name="Groupe 249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504" name="Connecteur droit 25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5" name="Connecteur droit 25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01" name="Groupe 2500"/>
                  <p:cNvGrpSpPr/>
                  <p:nvPr/>
                </p:nvGrpSpPr>
                <p:grpSpPr>
                  <a:xfrm>
                    <a:off x="5158228" y="3226577"/>
                    <a:ext cx="218397" cy="216001"/>
                    <a:chOff x="3682777" y="688500"/>
                    <a:chExt cx="218397" cy="216001"/>
                  </a:xfrm>
                </p:grpSpPr>
                <p:cxnSp>
                  <p:nvCxnSpPr>
                    <p:cNvPr id="2502" name="Connecteur droit 2501"/>
                    <p:cNvCxnSpPr/>
                    <p:nvPr/>
                  </p:nvCxnSpPr>
                  <p:spPr>
                    <a:xfrm rot="16200000">
                      <a:off x="3685174" y="68850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503" name="Connecteur droit 2502"/>
                    <p:cNvCxnSpPr/>
                    <p:nvPr/>
                  </p:nvCxnSpPr>
                  <p:spPr>
                    <a:xfrm>
                      <a:off x="3682777" y="688500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B9AD4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2477" name="Groupe 2476"/>
              <p:cNvGrpSpPr/>
              <p:nvPr/>
            </p:nvGrpSpPr>
            <p:grpSpPr>
              <a:xfrm>
                <a:off x="790532" y="2106043"/>
                <a:ext cx="5065687" cy="4380482"/>
                <a:chOff x="790532" y="2106043"/>
                <a:chExt cx="5065687" cy="4380482"/>
              </a:xfrm>
            </p:grpSpPr>
            <p:cxnSp>
              <p:nvCxnSpPr>
                <p:cNvPr id="2478" name="Connecteur droit avec flèche 2477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79" name="Connecteur droit avec flèche 2478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0" name="Connecteur droit avec flèche 2479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1" name="Connecteur droit avec flèche 2480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2" name="Connecteur droit avec flèche 2481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83" name="Connecteur droit avec flèche 2482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776" name="ZoneTexte 2775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7" name="ZoneTexte 2776"/>
            <p:cNvSpPr txBox="1"/>
            <p:nvPr/>
          </p:nvSpPr>
          <p:spPr>
            <a:xfrm>
              <a:off x="7424847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8" name="ZoneTexte 2777"/>
            <p:cNvSpPr txBox="1"/>
            <p:nvPr/>
          </p:nvSpPr>
          <p:spPr>
            <a:xfrm>
              <a:off x="14798499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9" name="ZoneTexte 2778"/>
            <p:cNvSpPr txBox="1"/>
            <p:nvPr/>
          </p:nvSpPr>
          <p:spPr>
            <a:xfrm>
              <a:off x="22181028" y="140693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1" name="ZoneTexte 2780"/>
            <p:cNvSpPr txBox="1"/>
            <p:nvPr/>
          </p:nvSpPr>
          <p:spPr>
            <a:xfrm>
              <a:off x="29582505" y="13751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4" name="Accolade fermante 2783"/>
            <p:cNvSpPr/>
            <p:nvPr/>
          </p:nvSpPr>
          <p:spPr>
            <a:xfrm rot="5400000">
              <a:off x="6662902" y="532935"/>
              <a:ext cx="938843" cy="14264651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5" name="ZoneTexte 2784"/>
            <p:cNvSpPr txBox="1"/>
            <p:nvPr/>
          </p:nvSpPr>
          <p:spPr>
            <a:xfrm>
              <a:off x="0" y="8553402"/>
              <a:ext cx="142646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6" name="Accolade fermante 2785"/>
            <p:cNvSpPr/>
            <p:nvPr/>
          </p:nvSpPr>
          <p:spPr>
            <a:xfrm rot="5400000">
              <a:off x="25141499" y="-3138562"/>
              <a:ext cx="938843" cy="21609422"/>
            </a:xfrm>
            <a:prstGeom prst="rightBrac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8" name="ZoneTexte 2787"/>
            <p:cNvSpPr txBox="1"/>
            <p:nvPr/>
          </p:nvSpPr>
          <p:spPr>
            <a:xfrm>
              <a:off x="14806209" y="8557211"/>
              <a:ext cx="215715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Itération 1</a:t>
              </a:r>
              <a:endParaRPr lang="fr-FR" sz="44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36957192" y="1446254"/>
              <a:ext cx="2922449" cy="6688428"/>
              <a:chOff x="36957190" y="1442353"/>
              <a:chExt cx="2922449" cy="6688428"/>
            </a:xfrm>
          </p:grpSpPr>
          <p:sp>
            <p:nvSpPr>
              <p:cNvPr id="728" name="Accolade fermante 727"/>
              <p:cNvSpPr/>
              <p:nvPr/>
            </p:nvSpPr>
            <p:spPr>
              <a:xfrm rot="5400000">
                <a:off x="37948993" y="6200136"/>
                <a:ext cx="938843" cy="2922448"/>
              </a:xfrm>
              <a:prstGeom prst="rightBrac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36957190" y="1442353"/>
                <a:ext cx="2922449" cy="5448824"/>
              </a:xfrm>
              <a:prstGeom prst="rect">
                <a:avLst/>
              </a:prstGeom>
              <a:noFill/>
              <a:ln w="57150" cap="flat">
                <a:noFill/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7200" b="1" dirty="0" smtClean="0">
                    <a:latin typeface="Roboto Black" panose="02000000000000000000" pitchFamily="2" charset="0"/>
                    <a:ea typeface="Roboto Black" panose="02000000000000000000" pitchFamily="2" charset="0"/>
                    <a:cs typeface="Swis721 BT Roman" charset="0"/>
                  </a:rPr>
                  <a:t>…</a:t>
                </a:r>
                <a:endParaRPr lang="fr-FR" sz="7200" b="1" dirty="0">
                  <a:latin typeface="Roboto Black" panose="02000000000000000000" pitchFamily="2" charset="0"/>
                  <a:ea typeface="Roboto Black" panose="02000000000000000000" pitchFamily="2" charset="0"/>
                  <a:cs typeface="Swis721 BT Roman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3217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-accord-annotation-clustering</a:t>
            </a:r>
            <a:endParaRPr lang="fr-FR" dirty="0"/>
          </a:p>
        </p:txBody>
      </p:sp>
      <p:grpSp>
        <p:nvGrpSpPr>
          <p:cNvPr id="892" name="Groupe 891"/>
          <p:cNvGrpSpPr/>
          <p:nvPr/>
        </p:nvGrpSpPr>
        <p:grpSpPr>
          <a:xfrm>
            <a:off x="0" y="1394297"/>
            <a:ext cx="13948696" cy="5463703"/>
            <a:chOff x="0" y="1394297"/>
            <a:chExt cx="13948696" cy="5463703"/>
          </a:xfrm>
        </p:grpSpPr>
        <p:grpSp>
          <p:nvGrpSpPr>
            <p:cNvPr id="594" name="Groupe 59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595" name="Rectangle 5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96" name="Groupe 595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674" name="Forme libre 673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75" name="Groupe 674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9" name="Connecteur droit 7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0" name="Connecteur droit 7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6" name="Groupe 6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7" name="Connecteur droit 7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8" name="Connecteur droit 7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7" name="Groupe 676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5" name="Connecteur droit 7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6" name="Connecteur droit 7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8" name="Groupe 677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3" name="Connecteur droit 7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4" name="Connecteur droit 7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9" name="Groupe 678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31" name="Connecteur droit 7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2" name="Connecteur droit 7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0" name="Groupe 679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9" name="Connecteur droit 7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0" name="Connecteur droit 7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1" name="Groupe 68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7" name="Connecteur droit 7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8" name="Connecteur droit 7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2" name="Groupe 681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5" name="Connecteur droit 7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6" name="Connecteur droit 7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3" name="Groupe 682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3" name="Connecteur droit 7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4" name="Connecteur droit 7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4" name="Groupe 683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5" name="Groupe 684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6" name="Groupe 68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7" name="Groupe 686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8" name="Groupe 687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9" name="Groupe 688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0" name="Groupe 689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1" name="Groupe 69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2" name="Groupe 691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3" name="Groupe 692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4" name="Groupe 693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5" name="Groupe 694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6" name="Groupe 69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7" name="Groupe 596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637" name="Forme libre 636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38" name="Groupe 63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2" name="Connecteur droit 6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3" name="Connecteur droit 6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9" name="Groupe 63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0" name="Connecteur droit 6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1" name="Connecteur droit 6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0" name="Groupe 63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8" name="Connecteur droit 6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9" name="Connecteur droit 6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1" name="Groupe 64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6" name="Connecteur droit 6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7" name="Connecteur droit 6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2" name="Groupe 64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4" name="Connecteur droit 6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5" name="Connecteur droit 6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3" name="Groupe 64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2" name="Connecteur droit 6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3" name="Connecteur droit 6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4" name="Groupe 64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0" name="Connecteur droit 6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1" name="Connecteur droit 6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5" name="Groupe 644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8" name="Connecteur droit 6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9" name="Connecteur droit 6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6" name="Groupe 645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6" name="Connecteur droit 6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7" name="Connecteur droit 6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7" name="Groupe 64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4" name="Connecteur droit 6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5" name="Connecteur droit 6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8" name="Groupe 647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2" name="Connecteur droit 6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3" name="Connecteur droit 6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9" name="Groupe 648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0" name="Connecteur droit 6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1" name="Connecteur droit 6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8" name="Groupe 597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606" name="Forme libre 605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607" name="Groupe 60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3" name="Connecteur droit 63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4" name="Connecteur droit 63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1" name="Connecteur droit 6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2" name="Connecteur droit 6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9" name="Connecteur droit 6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0" name="Connecteur droit 6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7" name="Connecteur droit 6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8" name="Connecteur droit 6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5" name="Connecteur droit 6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6" name="Connecteur droit 6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3" name="Connecteur droit 6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4" name="Connecteur droit 6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1" name="Connecteur droit 6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2" name="Connecteur droit 6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19" name="Connecteur droit 6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20" name="Connecteur droit 6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617" name="Connecteur droit 616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18" name="Connecteur droit 617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599" name="Groupe 598"/>
              <p:cNvGrpSpPr/>
              <p:nvPr/>
            </p:nvGrpSpPr>
            <p:grpSpPr>
              <a:xfrm>
                <a:off x="4841875" y="2106043"/>
                <a:ext cx="1014344" cy="4380482"/>
                <a:chOff x="4841875" y="2106043"/>
                <a:chExt cx="1014344" cy="4380482"/>
              </a:xfrm>
            </p:grpSpPr>
            <p:cxnSp>
              <p:nvCxnSpPr>
                <p:cNvPr id="603" name="Connecteur droit avec flèche 602"/>
                <p:cNvCxnSpPr/>
                <p:nvPr/>
              </p:nvCxnSpPr>
              <p:spPr>
                <a:xfrm>
                  <a:off x="5273180" y="2106043"/>
                  <a:ext cx="583039" cy="275488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4" name="Connecteur droit avec flèche 603"/>
                <p:cNvCxnSpPr/>
                <p:nvPr/>
              </p:nvCxnSpPr>
              <p:spPr>
                <a:xfrm flipV="1">
                  <a:off x="4841875" y="4838234"/>
                  <a:ext cx="1008938" cy="164829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743" name="Groupe 742"/>
            <p:cNvGrpSpPr/>
            <p:nvPr/>
          </p:nvGrpSpPr>
          <p:grpSpPr>
            <a:xfrm>
              <a:off x="7111961" y="1406826"/>
              <a:ext cx="6836735" cy="5448824"/>
              <a:chOff x="0" y="1409176"/>
              <a:chExt cx="6836735" cy="5448824"/>
            </a:xfrm>
          </p:grpSpPr>
          <p:sp>
            <p:nvSpPr>
              <p:cNvPr id="744" name="Rectangle 74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745" name="Groupe 744"/>
              <p:cNvGrpSpPr/>
              <p:nvPr/>
            </p:nvGrpSpPr>
            <p:grpSpPr>
              <a:xfrm>
                <a:off x="334925" y="3292690"/>
                <a:ext cx="5135525" cy="3391786"/>
                <a:chOff x="334925" y="3292690"/>
                <a:chExt cx="5135525" cy="3391786"/>
              </a:xfrm>
            </p:grpSpPr>
            <p:sp>
              <p:nvSpPr>
                <p:cNvPr id="823" name="Forme libre 822"/>
                <p:cNvSpPr/>
                <p:nvPr/>
              </p:nvSpPr>
              <p:spPr>
                <a:xfrm>
                  <a:off x="334925" y="3292690"/>
                  <a:ext cx="5135525" cy="3391786"/>
                </a:xfrm>
                <a:custGeom>
                  <a:avLst/>
                  <a:gdLst>
                    <a:gd name="connsiteX0" fmla="*/ 584790 w 5135525"/>
                    <a:gd name="connsiteY0" fmla="*/ 127591 h 3391786"/>
                    <a:gd name="connsiteX1" fmla="*/ 1212111 w 5135525"/>
                    <a:gd name="connsiteY1" fmla="*/ 0 h 3391786"/>
                    <a:gd name="connsiteX2" fmla="*/ 1818167 w 5135525"/>
                    <a:gd name="connsiteY2" fmla="*/ 233917 h 3391786"/>
                    <a:gd name="connsiteX3" fmla="*/ 2009553 w 5135525"/>
                    <a:gd name="connsiteY3" fmla="*/ 659219 h 3391786"/>
                    <a:gd name="connsiteX4" fmla="*/ 2498651 w 5135525"/>
                    <a:gd name="connsiteY4" fmla="*/ 648586 h 3391786"/>
                    <a:gd name="connsiteX5" fmla="*/ 3402418 w 5135525"/>
                    <a:gd name="connsiteY5" fmla="*/ 935666 h 3391786"/>
                    <a:gd name="connsiteX6" fmla="*/ 3604437 w 5135525"/>
                    <a:gd name="connsiteY6" fmla="*/ 1531089 h 3391786"/>
                    <a:gd name="connsiteX7" fmla="*/ 4051004 w 5135525"/>
                    <a:gd name="connsiteY7" fmla="*/ 1796903 h 3391786"/>
                    <a:gd name="connsiteX8" fmla="*/ 4550734 w 5135525"/>
                    <a:gd name="connsiteY8" fmla="*/ 1967024 h 3391786"/>
                    <a:gd name="connsiteX9" fmla="*/ 4933507 w 5135525"/>
                    <a:gd name="connsiteY9" fmla="*/ 2179675 h 3391786"/>
                    <a:gd name="connsiteX10" fmla="*/ 5135525 w 5135525"/>
                    <a:gd name="connsiteY10" fmla="*/ 2519917 h 3391786"/>
                    <a:gd name="connsiteX11" fmla="*/ 5135525 w 5135525"/>
                    <a:gd name="connsiteY11" fmla="*/ 3115340 h 3391786"/>
                    <a:gd name="connsiteX12" fmla="*/ 5039832 w 5135525"/>
                    <a:gd name="connsiteY12" fmla="*/ 3338624 h 3391786"/>
                    <a:gd name="connsiteX13" fmla="*/ 4486939 w 5135525"/>
                    <a:gd name="connsiteY13" fmla="*/ 3391786 h 3391786"/>
                    <a:gd name="connsiteX14" fmla="*/ 3742660 w 5135525"/>
                    <a:gd name="connsiteY14" fmla="*/ 3115340 h 3391786"/>
                    <a:gd name="connsiteX15" fmla="*/ 3211032 w 5135525"/>
                    <a:gd name="connsiteY15" fmla="*/ 3221666 h 3391786"/>
                    <a:gd name="connsiteX16" fmla="*/ 2636874 w 5135525"/>
                    <a:gd name="connsiteY16" fmla="*/ 3189768 h 3391786"/>
                    <a:gd name="connsiteX17" fmla="*/ 1881962 w 5135525"/>
                    <a:gd name="connsiteY17" fmla="*/ 2796363 h 3391786"/>
                    <a:gd name="connsiteX18" fmla="*/ 893134 w 5135525"/>
                    <a:gd name="connsiteY18" fmla="*/ 2806996 h 3391786"/>
                    <a:gd name="connsiteX19" fmla="*/ 159488 w 5135525"/>
                    <a:gd name="connsiteY19" fmla="*/ 2413591 h 3391786"/>
                    <a:gd name="connsiteX20" fmla="*/ 0 w 5135525"/>
                    <a:gd name="connsiteY20" fmla="*/ 1733107 h 3391786"/>
                    <a:gd name="connsiteX21" fmla="*/ 148855 w 5135525"/>
                    <a:gd name="connsiteY21" fmla="*/ 489098 h 3391786"/>
                    <a:gd name="connsiteX22" fmla="*/ 584790 w 5135525"/>
                    <a:gd name="connsiteY22" fmla="*/ 127591 h 339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135525" h="3391786">
                      <a:moveTo>
                        <a:pt x="584790" y="127591"/>
                      </a:moveTo>
                      <a:lnTo>
                        <a:pt x="1212111" y="0"/>
                      </a:lnTo>
                      <a:lnTo>
                        <a:pt x="1818167" y="233917"/>
                      </a:lnTo>
                      <a:lnTo>
                        <a:pt x="2009553" y="659219"/>
                      </a:lnTo>
                      <a:lnTo>
                        <a:pt x="2498651" y="648586"/>
                      </a:lnTo>
                      <a:lnTo>
                        <a:pt x="3402418" y="935666"/>
                      </a:lnTo>
                      <a:lnTo>
                        <a:pt x="3604437" y="1531089"/>
                      </a:lnTo>
                      <a:lnTo>
                        <a:pt x="4051004" y="1796903"/>
                      </a:lnTo>
                      <a:lnTo>
                        <a:pt x="4550734" y="1967024"/>
                      </a:lnTo>
                      <a:lnTo>
                        <a:pt x="4933507" y="2179675"/>
                      </a:lnTo>
                      <a:lnTo>
                        <a:pt x="5135525" y="2519917"/>
                      </a:lnTo>
                      <a:lnTo>
                        <a:pt x="5135525" y="3115340"/>
                      </a:lnTo>
                      <a:lnTo>
                        <a:pt x="5039832" y="3338624"/>
                      </a:lnTo>
                      <a:lnTo>
                        <a:pt x="4486939" y="3391786"/>
                      </a:lnTo>
                      <a:lnTo>
                        <a:pt x="3742660" y="3115340"/>
                      </a:lnTo>
                      <a:lnTo>
                        <a:pt x="3211032" y="3221666"/>
                      </a:lnTo>
                      <a:lnTo>
                        <a:pt x="2636874" y="3189768"/>
                      </a:lnTo>
                      <a:lnTo>
                        <a:pt x="1881962" y="2796363"/>
                      </a:lnTo>
                      <a:lnTo>
                        <a:pt x="893134" y="2806996"/>
                      </a:lnTo>
                      <a:lnTo>
                        <a:pt x="159488" y="2413591"/>
                      </a:lnTo>
                      <a:lnTo>
                        <a:pt x="0" y="1733107"/>
                      </a:lnTo>
                      <a:lnTo>
                        <a:pt x="148855" y="489098"/>
                      </a:lnTo>
                      <a:lnTo>
                        <a:pt x="584790" y="127591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824" name="Groupe 82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8" name="Connecteur droit 8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9" name="Connecteur droit 8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5" name="Groupe 82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6" name="Connecteur droit 8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7" name="Connecteur droit 8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6" name="Groupe 82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4" name="Connecteur droit 8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5" name="Connecteur droit 8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7" name="Groupe 82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2" name="Connecteur droit 8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3" name="Connecteur droit 8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8" name="Groupe 82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80" name="Connecteur droit 8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81" name="Connecteur droit 8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9" name="Groupe 82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8" name="Connecteur droit 8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9" name="Connecteur droit 8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0" name="Groupe 82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6" name="Connecteur droit 8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7" name="Connecteur droit 8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1" name="Groupe 83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4" name="Connecteur droit 8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5" name="Connecteur droit 8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2" name="Groupe 83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2" name="Connecteur droit 8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3" name="Connecteur droit 8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3" name="Groupe 83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70" name="Connecteur droit 8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1" name="Connecteur droit 8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4" name="Groupe 83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8" name="Connecteur droit 8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9" name="Connecteur droit 8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5" name="Groupe 83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6" name="Connecteur droit 8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7" name="Connecteur droit 8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6" name="Groupe 83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4" name="Connecteur droit 8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5" name="Connecteur droit 8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7" name="Groupe 83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2" name="Connecteur droit 8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3" name="Connecteur droit 8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8" name="Groupe 83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0" name="Connecteur droit 8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61" name="Connecteur droit 8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39" name="Groupe 83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8" name="Connecteur droit 8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9" name="Connecteur droit 8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0" name="Groupe 83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6" name="Connecteur droit 8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7" name="Connecteur droit 8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1" name="Groupe 84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4" name="Connecteur droit 8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5" name="Connecteur droit 8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2" name="Groupe 84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2" name="Connecteur droit 8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3" name="Connecteur droit 8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3" name="Groupe 84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50" name="Connecteur droit 8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1" name="Connecteur droit 8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4" name="Groupe 84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8" name="Connecteur droit 8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9" name="Connecteur droit 8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45" name="Groupe 84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46" name="Connecteur droit 8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7" name="Connecteur droit 8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EC792A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6" name="Groupe 745"/>
              <p:cNvGrpSpPr/>
              <p:nvPr/>
            </p:nvGrpSpPr>
            <p:grpSpPr>
              <a:xfrm>
                <a:off x="1547036" y="1538318"/>
                <a:ext cx="3179135" cy="2658139"/>
                <a:chOff x="1547036" y="1538318"/>
                <a:chExt cx="3179135" cy="2658139"/>
              </a:xfrm>
            </p:grpSpPr>
            <p:sp>
              <p:nvSpPr>
                <p:cNvPr id="786" name="Forme libre 785"/>
                <p:cNvSpPr/>
                <p:nvPr/>
              </p:nvSpPr>
              <p:spPr>
                <a:xfrm>
                  <a:off x="1547036" y="1538318"/>
                  <a:ext cx="3179135" cy="2658139"/>
                </a:xfrm>
                <a:custGeom>
                  <a:avLst/>
                  <a:gdLst>
                    <a:gd name="connsiteX0" fmla="*/ 0 w 3179135"/>
                    <a:gd name="connsiteY0" fmla="*/ 680484 h 2658139"/>
                    <a:gd name="connsiteX1" fmla="*/ 361507 w 3179135"/>
                    <a:gd name="connsiteY1" fmla="*/ 265814 h 2658139"/>
                    <a:gd name="connsiteX2" fmla="*/ 882503 w 3179135"/>
                    <a:gd name="connsiteY2" fmla="*/ 308344 h 2658139"/>
                    <a:gd name="connsiteX3" fmla="*/ 1924493 w 3179135"/>
                    <a:gd name="connsiteY3" fmla="*/ 0 h 2658139"/>
                    <a:gd name="connsiteX4" fmla="*/ 2732568 w 3179135"/>
                    <a:gd name="connsiteY4" fmla="*/ 340242 h 2658139"/>
                    <a:gd name="connsiteX5" fmla="*/ 3179135 w 3179135"/>
                    <a:gd name="connsiteY5" fmla="*/ 988828 h 2658139"/>
                    <a:gd name="connsiteX6" fmla="*/ 2892056 w 3179135"/>
                    <a:gd name="connsiteY6" fmla="*/ 1424763 h 2658139"/>
                    <a:gd name="connsiteX7" fmla="*/ 3125972 w 3179135"/>
                    <a:gd name="connsiteY7" fmla="*/ 1892595 h 2658139"/>
                    <a:gd name="connsiteX8" fmla="*/ 3179135 w 3179135"/>
                    <a:gd name="connsiteY8" fmla="*/ 2296632 h 2658139"/>
                    <a:gd name="connsiteX9" fmla="*/ 2753833 w 3179135"/>
                    <a:gd name="connsiteY9" fmla="*/ 2658139 h 2658139"/>
                    <a:gd name="connsiteX10" fmla="*/ 1998921 w 3179135"/>
                    <a:gd name="connsiteY10" fmla="*/ 2211572 h 2658139"/>
                    <a:gd name="connsiteX11" fmla="*/ 1796903 w 3179135"/>
                    <a:gd name="connsiteY11" fmla="*/ 1584251 h 2658139"/>
                    <a:gd name="connsiteX12" fmla="*/ 1084521 w 3179135"/>
                    <a:gd name="connsiteY12" fmla="*/ 1924493 h 2658139"/>
                    <a:gd name="connsiteX13" fmla="*/ 425303 w 3179135"/>
                    <a:gd name="connsiteY13" fmla="*/ 1594884 h 2658139"/>
                    <a:gd name="connsiteX14" fmla="*/ 425303 w 3179135"/>
                    <a:gd name="connsiteY14" fmla="*/ 1063256 h 2658139"/>
                    <a:gd name="connsiteX15" fmla="*/ 0 w 3179135"/>
                    <a:gd name="connsiteY15" fmla="*/ 680484 h 265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79135" h="2658139">
                      <a:moveTo>
                        <a:pt x="0" y="680484"/>
                      </a:moveTo>
                      <a:lnTo>
                        <a:pt x="361507" y="265814"/>
                      </a:lnTo>
                      <a:lnTo>
                        <a:pt x="882503" y="308344"/>
                      </a:lnTo>
                      <a:lnTo>
                        <a:pt x="1924493" y="0"/>
                      </a:lnTo>
                      <a:lnTo>
                        <a:pt x="2732568" y="340242"/>
                      </a:lnTo>
                      <a:lnTo>
                        <a:pt x="3179135" y="988828"/>
                      </a:lnTo>
                      <a:lnTo>
                        <a:pt x="2892056" y="1424763"/>
                      </a:lnTo>
                      <a:lnTo>
                        <a:pt x="3125972" y="1892595"/>
                      </a:lnTo>
                      <a:lnTo>
                        <a:pt x="3179135" y="2296632"/>
                      </a:lnTo>
                      <a:lnTo>
                        <a:pt x="2753833" y="2658139"/>
                      </a:lnTo>
                      <a:lnTo>
                        <a:pt x="1998921" y="2211572"/>
                      </a:lnTo>
                      <a:lnTo>
                        <a:pt x="1796903" y="1584251"/>
                      </a:lnTo>
                      <a:lnTo>
                        <a:pt x="1084521" y="1924493"/>
                      </a:lnTo>
                      <a:lnTo>
                        <a:pt x="425303" y="1594884"/>
                      </a:lnTo>
                      <a:lnTo>
                        <a:pt x="425303" y="1063256"/>
                      </a:lnTo>
                      <a:lnTo>
                        <a:pt x="0" y="680484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BF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87" name="Groupe 786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21" name="Connecteur droit 8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2" name="Connecteur droit 8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8" name="Groupe 787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9" name="Connecteur droit 8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20" name="Connecteur droit 8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89" name="Groupe 788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7" name="Connecteur droit 8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8" name="Connecteur droit 8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0" name="Groupe 789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5" name="Connecteur droit 8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6" name="Connecteur droit 8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1" name="Groupe 790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3" name="Connecteur droit 8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4" name="Connecteur droit 8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2" name="Groupe 791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11" name="Connecteur droit 8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2" name="Connecteur droit 8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3" name="Groupe 792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9" name="Connecteur droit 8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0" name="Connecteur droit 8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4" name="Groupe 793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7" name="Connecteur droit 8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8" name="Connecteur droit 8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5" name="Groupe 794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5" name="Connecteur droit 8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6" name="Connecteur droit 8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6" name="Groupe 795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3" name="Connecteur droit 8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4" name="Connecteur droit 8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7" name="Groupe 796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1" name="Connecteur droit 8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2" name="Connecteur droit 8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8" name="Groupe 797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99" name="Connecteur droit 7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0" name="Connecteur droit 7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BF0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7" name="Groupe 746"/>
              <p:cNvGrpSpPr/>
              <p:nvPr/>
            </p:nvGrpSpPr>
            <p:grpSpPr>
              <a:xfrm>
                <a:off x="4892817" y="1761603"/>
                <a:ext cx="1605516" cy="3476847"/>
                <a:chOff x="4896292" y="1761603"/>
                <a:chExt cx="1605516" cy="3476847"/>
              </a:xfrm>
            </p:grpSpPr>
            <p:sp>
              <p:nvSpPr>
                <p:cNvPr id="755" name="Forme libre 754"/>
                <p:cNvSpPr/>
                <p:nvPr/>
              </p:nvSpPr>
              <p:spPr>
                <a:xfrm>
                  <a:off x="4896292" y="1761603"/>
                  <a:ext cx="1605516" cy="3476847"/>
                </a:xfrm>
                <a:custGeom>
                  <a:avLst/>
                  <a:gdLst>
                    <a:gd name="connsiteX0" fmla="*/ 63795 w 1605516"/>
                    <a:gd name="connsiteY0" fmla="*/ 0 h 3476847"/>
                    <a:gd name="connsiteX1" fmla="*/ 0 w 1605516"/>
                    <a:gd name="connsiteY1" fmla="*/ 350875 h 3476847"/>
                    <a:gd name="connsiteX2" fmla="*/ 265814 w 1605516"/>
                    <a:gd name="connsiteY2" fmla="*/ 988828 h 3476847"/>
                    <a:gd name="connsiteX3" fmla="*/ 180753 w 1605516"/>
                    <a:gd name="connsiteY3" fmla="*/ 1307805 h 3476847"/>
                    <a:gd name="connsiteX4" fmla="*/ 138223 w 1605516"/>
                    <a:gd name="connsiteY4" fmla="*/ 1754372 h 3476847"/>
                    <a:gd name="connsiteX5" fmla="*/ 265814 w 1605516"/>
                    <a:gd name="connsiteY5" fmla="*/ 2158410 h 3476847"/>
                    <a:gd name="connsiteX6" fmla="*/ 212651 w 1605516"/>
                    <a:gd name="connsiteY6" fmla="*/ 2466754 h 3476847"/>
                    <a:gd name="connsiteX7" fmla="*/ 170121 w 1605516"/>
                    <a:gd name="connsiteY7" fmla="*/ 2870791 h 3476847"/>
                    <a:gd name="connsiteX8" fmla="*/ 425302 w 1605516"/>
                    <a:gd name="connsiteY8" fmla="*/ 3179135 h 3476847"/>
                    <a:gd name="connsiteX9" fmla="*/ 1020726 w 1605516"/>
                    <a:gd name="connsiteY9" fmla="*/ 3476847 h 3476847"/>
                    <a:gd name="connsiteX10" fmla="*/ 1467293 w 1605516"/>
                    <a:gd name="connsiteY10" fmla="*/ 2923954 h 3476847"/>
                    <a:gd name="connsiteX11" fmla="*/ 1573619 w 1605516"/>
                    <a:gd name="connsiteY11" fmla="*/ 2402958 h 3476847"/>
                    <a:gd name="connsiteX12" fmla="*/ 1605516 w 1605516"/>
                    <a:gd name="connsiteY12" fmla="*/ 1945758 h 3476847"/>
                    <a:gd name="connsiteX13" fmla="*/ 1371600 w 1605516"/>
                    <a:gd name="connsiteY13" fmla="*/ 1520456 h 3476847"/>
                    <a:gd name="connsiteX14" fmla="*/ 1360967 w 1605516"/>
                    <a:gd name="connsiteY14" fmla="*/ 1105786 h 3476847"/>
                    <a:gd name="connsiteX15" fmla="*/ 1552353 w 1605516"/>
                    <a:gd name="connsiteY15" fmla="*/ 733647 h 3476847"/>
                    <a:gd name="connsiteX16" fmla="*/ 1467293 w 1605516"/>
                    <a:gd name="connsiteY16" fmla="*/ 446568 h 3476847"/>
                    <a:gd name="connsiteX17" fmla="*/ 999460 w 1605516"/>
                    <a:gd name="connsiteY17" fmla="*/ 95693 h 3476847"/>
                    <a:gd name="connsiteX18" fmla="*/ 63795 w 1605516"/>
                    <a:gd name="connsiteY18" fmla="*/ 0 h 347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05516" h="3476847">
                      <a:moveTo>
                        <a:pt x="63795" y="0"/>
                      </a:moveTo>
                      <a:lnTo>
                        <a:pt x="0" y="350875"/>
                      </a:lnTo>
                      <a:lnTo>
                        <a:pt x="265814" y="988828"/>
                      </a:lnTo>
                      <a:lnTo>
                        <a:pt x="180753" y="1307805"/>
                      </a:lnTo>
                      <a:lnTo>
                        <a:pt x="138223" y="1754372"/>
                      </a:lnTo>
                      <a:lnTo>
                        <a:pt x="265814" y="2158410"/>
                      </a:lnTo>
                      <a:lnTo>
                        <a:pt x="212651" y="2466754"/>
                      </a:lnTo>
                      <a:lnTo>
                        <a:pt x="170121" y="2870791"/>
                      </a:lnTo>
                      <a:lnTo>
                        <a:pt x="425302" y="3179135"/>
                      </a:lnTo>
                      <a:lnTo>
                        <a:pt x="1020726" y="3476847"/>
                      </a:lnTo>
                      <a:lnTo>
                        <a:pt x="1467293" y="2923954"/>
                      </a:lnTo>
                      <a:lnTo>
                        <a:pt x="1573619" y="2402958"/>
                      </a:lnTo>
                      <a:lnTo>
                        <a:pt x="1605516" y="1945758"/>
                      </a:lnTo>
                      <a:lnTo>
                        <a:pt x="1371600" y="1520456"/>
                      </a:lnTo>
                      <a:lnTo>
                        <a:pt x="1360967" y="1105786"/>
                      </a:lnTo>
                      <a:lnTo>
                        <a:pt x="1552353" y="733647"/>
                      </a:lnTo>
                      <a:lnTo>
                        <a:pt x="1467293" y="446568"/>
                      </a:lnTo>
                      <a:lnTo>
                        <a:pt x="999460" y="95693"/>
                      </a:lnTo>
                      <a:lnTo>
                        <a:pt x="63795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A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756" name="Groupe 755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4" name="Connecteur droit 7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5" name="Connecteur droit 7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7" name="Groupe 756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2" name="Connecteur droit 7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3" name="Connecteur droit 7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8" name="Groupe 757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80" name="Connecteur droit 7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1" name="Connecteur droit 7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59" name="Groupe 758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8" name="Connecteur droit 7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9" name="Connecteur droit 7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0" name="Groupe 759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6" name="Connecteur droit 7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7" name="Connecteur droit 7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1" name="Groupe 760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4" name="Connecteur droit 7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5" name="Connecteur droit 7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2" name="Groupe 761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2" name="Connecteur droit 7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3" name="Connecteur droit 7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3" name="Groupe 762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0" name="Connecteur droit 7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1" name="Connecteur droit 7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4" name="Groupe 763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8" name="Connecteur droit 7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9" name="Connecteur droit 7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999D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5" name="Groupe 764"/>
                <p:cNvGrpSpPr/>
                <p:nvPr/>
              </p:nvGrpSpPr>
              <p:grpSpPr>
                <a:xfrm>
                  <a:off x="5158228" y="3226577"/>
                  <a:ext cx="218397" cy="216001"/>
                  <a:chOff x="5158228" y="3226577"/>
                  <a:chExt cx="218397" cy="216001"/>
                </a:xfrm>
              </p:grpSpPr>
              <p:cxnSp>
                <p:nvCxnSpPr>
                  <p:cNvPr id="766" name="Connecteur droit 765"/>
                  <p:cNvCxnSpPr/>
                  <p:nvPr/>
                </p:nvCxnSpPr>
                <p:spPr>
                  <a:xfrm>
                    <a:off x="5158228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7" name="Connecteur droit 766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A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grpSp>
            <p:nvGrpSpPr>
              <p:cNvPr id="748" name="Groupe 747"/>
              <p:cNvGrpSpPr/>
              <p:nvPr/>
            </p:nvGrpSpPr>
            <p:grpSpPr>
              <a:xfrm>
                <a:off x="790532" y="2170686"/>
                <a:ext cx="4471135" cy="4315839"/>
                <a:chOff x="790532" y="2170686"/>
                <a:chExt cx="4471135" cy="4315839"/>
              </a:xfrm>
            </p:grpSpPr>
            <p:cxnSp>
              <p:nvCxnSpPr>
                <p:cNvPr id="749" name="Connecteur droit avec flèche 748"/>
                <p:cNvCxnSpPr/>
                <p:nvPr/>
              </p:nvCxnSpPr>
              <p:spPr>
                <a:xfrm>
                  <a:off x="790532" y="3959403"/>
                  <a:ext cx="4051343" cy="252712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0" name="Connecteur droit avec flèche 749"/>
                <p:cNvCxnSpPr/>
                <p:nvPr/>
              </p:nvCxnSpPr>
              <p:spPr>
                <a:xfrm flipH="1">
                  <a:off x="1862138" y="3128963"/>
                  <a:ext cx="614223" cy="53816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1" name="Connecteur droit avec flèche 750"/>
                <p:cNvCxnSpPr/>
                <p:nvPr/>
              </p:nvCxnSpPr>
              <p:spPr>
                <a:xfrm>
                  <a:off x="2007446" y="2170686"/>
                  <a:ext cx="2288931" cy="165550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4" name="Connecteur droit avec flèche 753"/>
                <p:cNvCxnSpPr/>
                <p:nvPr/>
              </p:nvCxnSpPr>
              <p:spPr>
                <a:xfrm flipV="1">
                  <a:off x="4335715" y="3324316"/>
                  <a:ext cx="925952" cy="1173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890" name="ZoneTexte 889"/>
            <p:cNvSpPr txBox="1"/>
            <p:nvPr/>
          </p:nvSpPr>
          <p:spPr>
            <a:xfrm>
              <a:off x="6149" y="140682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1" name="ZoneTexte 890"/>
            <p:cNvSpPr txBox="1"/>
            <p:nvPr/>
          </p:nvSpPr>
          <p:spPr>
            <a:xfrm>
              <a:off x="7109897" y="1394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etatdelart-morris-1958-lucky-luke-12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00904" y="802525"/>
            <a:ext cx="11900992" cy="5238205"/>
            <a:chOff x="1100904" y="802525"/>
            <a:chExt cx="11900992" cy="5238205"/>
          </a:xfrm>
        </p:grpSpPr>
        <p:pic>
          <p:nvPicPr>
            <p:cNvPr id="16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796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337300" y="1233319"/>
              <a:ext cx="1221740" cy="28738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34099" y="2616687"/>
              <a:ext cx="527238" cy="24251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7691" y="1611237"/>
              <a:ext cx="3143795" cy="7400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591" y="5607899"/>
              <a:ext cx="690363" cy="244261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4600836" y="3472160"/>
              <a:ext cx="661310" cy="3297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Légende à une bordure 1 16"/>
            <p:cNvSpPr/>
            <p:nvPr/>
          </p:nvSpPr>
          <p:spPr>
            <a:xfrm>
              <a:off x="9020870" y="2004158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3450"/>
                <a:gd name="adj4" fmla="val -7687"/>
              </a:avLst>
            </a:prstGeom>
            <a:noFill/>
            <a:ln w="38100">
              <a:solidFill>
                <a:srgbClr val="FF000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TITRE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LES COUSINS DALTON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Légende à une bordure 1 18"/>
            <p:cNvSpPr/>
            <p:nvPr/>
          </p:nvSpPr>
          <p:spPr>
            <a:xfrm>
              <a:off x="9020870" y="5460029"/>
              <a:ext cx="3171130" cy="540000"/>
            </a:xfrm>
            <a:prstGeom prst="accentCallout1">
              <a:avLst>
                <a:gd name="adj1" fmla="val 52508"/>
                <a:gd name="adj2" fmla="val 712"/>
                <a:gd name="adj3" fmla="val 50384"/>
                <a:gd name="adj4" fmla="val -46006"/>
              </a:avLst>
            </a:prstGeom>
            <a:noFill/>
            <a:ln w="38100">
              <a:solidFill>
                <a:schemeClr val="accent2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EDITEUR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DUPUIS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Légende à une bordure 1 23"/>
            <p:cNvSpPr/>
            <p:nvPr/>
          </p:nvSpPr>
          <p:spPr>
            <a:xfrm>
              <a:off x="9020870" y="3663867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-140091"/>
                <a:gd name="adj4" fmla="val -12437"/>
              </a:avLst>
            </a:prstGeom>
            <a:noFill/>
            <a:ln w="38100">
              <a:solidFill>
                <a:srgbClr val="7030A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AUTEUR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MORRIS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50" name="Picture 2" descr="https://www.bedetheque.com/media/Couvertures/Couv_40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904" y="1233318"/>
              <a:ext cx="3396541" cy="48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égende à une bordure 1 17"/>
            <p:cNvSpPr/>
            <p:nvPr/>
          </p:nvSpPr>
          <p:spPr>
            <a:xfrm>
              <a:off x="9020870" y="802525"/>
              <a:ext cx="3772021" cy="472623"/>
            </a:xfrm>
            <a:prstGeom prst="accentCallout1">
              <a:avLst>
                <a:gd name="adj1" fmla="val 52508"/>
                <a:gd name="adj2" fmla="val 712"/>
                <a:gd name="adj3" fmla="val 84248"/>
                <a:gd name="adj4" fmla="val -36722"/>
              </a:avLst>
            </a:prstGeom>
            <a:noFill/>
            <a:ln w="38100">
              <a:solidFill>
                <a:srgbClr val="00B05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LUCKY LUKE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Légende à une bordure 1 19"/>
            <p:cNvSpPr/>
            <p:nvPr/>
          </p:nvSpPr>
          <p:spPr>
            <a:xfrm>
              <a:off x="9020870" y="1336713"/>
              <a:ext cx="3981026" cy="540000"/>
            </a:xfrm>
            <a:prstGeom prst="accentCallout1">
              <a:avLst>
                <a:gd name="adj1" fmla="val 52508"/>
                <a:gd name="adj2" fmla="val 712"/>
                <a:gd name="adj3" fmla="val 3817"/>
                <a:gd name="adj4" fmla="val -27211"/>
              </a:avLst>
            </a:prstGeom>
            <a:noFill/>
            <a:ln w="38100">
              <a:solidFill>
                <a:srgbClr val="00B0F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NUMÉRO 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« </a:t>
              </a:r>
              <a:r>
                <a:rPr lang="fr-FR" sz="2000" i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12</a:t>
              </a:r>
              <a:r>
                <a:rPr lang="fr-FR" sz="2000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 »</a:t>
              </a:r>
              <a:endPara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4125" y="1233317"/>
              <a:ext cx="263525" cy="287382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5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hypotheses-00-empty</a:t>
            </a:r>
          </a:p>
        </p:txBody>
      </p:sp>
    </p:spTree>
    <p:extLst>
      <p:ext uri="{BB962C8B-B14F-4D97-AF65-F5344CB8AC3E}">
        <p14:creationId xmlns:p14="http://schemas.microsoft.com/office/powerpoint/2010/main" val="559051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20" name="Groupe 19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9" name="Groupe 18"/>
                <p:cNvGrpSpPr/>
                <p:nvPr/>
              </p:nvGrpSpPr>
              <p:grpSpPr>
                <a:xfrm>
                  <a:off x="1523782" y="806399"/>
                  <a:ext cx="8640000" cy="374008"/>
                  <a:chOff x="1523782" y="806399"/>
                  <a:chExt cx="8640000" cy="374008"/>
                </a:xfrm>
              </p:grpSpPr>
              <p:cxnSp>
                <p:nvCxnSpPr>
                  <p:cNvPr id="9" name="Connecteur droit 8"/>
                  <p:cNvCxnSpPr/>
                  <p:nvPr/>
                </p:nvCxnSpPr>
                <p:spPr>
                  <a:xfrm>
                    <a:off x="1523782" y="1180407"/>
                    <a:ext cx="8640000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50000"/>
                      </a:schemeClr>
                    </a:solidFill>
                    <a:prstDash val="lgDashDot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8402213" y="806399"/>
                    <a:ext cx="131414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v</a:t>
                    </a:r>
                    <a:r>
                      <a:rPr lang="fr-FR" sz="1600" i="1" dirty="0" smtClean="0">
                        <a:solidFill>
                          <a:srgbClr val="7F7F7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érité terrain</a:t>
                    </a:r>
                    <a:endPara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18" name="Groupe 17"/>
                <p:cNvGrpSpPr/>
                <p:nvPr/>
              </p:nvGrpSpPr>
              <p:grpSpPr>
                <a:xfrm>
                  <a:off x="856175" y="242338"/>
                  <a:ext cx="10892433" cy="5964061"/>
                  <a:chOff x="856175" y="242338"/>
                  <a:chExt cx="10892433" cy="5964061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163782" y="806399"/>
                    <a:ext cx="9000000" cy="5400000"/>
                    <a:chOff x="2485506" y="-191128"/>
                    <a:chExt cx="9000000" cy="5400000"/>
                  </a:xfrm>
                </p:grpSpPr>
                <p:cxnSp>
                  <p:nvCxnSpPr>
                    <p:cNvPr id="6" name="Connecteur droit avec flèche 5"/>
                    <p:cNvCxnSpPr/>
                    <p:nvPr/>
                  </p:nvCxnSpPr>
                  <p:spPr>
                    <a:xfrm flipV="1">
                      <a:off x="2845506" y="-191128"/>
                      <a:ext cx="0" cy="54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Connecteur droit avec flèche 6"/>
                    <p:cNvCxnSpPr/>
                    <p:nvPr/>
                  </p:nvCxnSpPr>
                  <p:spPr>
                    <a:xfrm rot="5400000" flipH="1" flipV="1">
                      <a:off x="6985506" y="348872"/>
                      <a:ext cx="0" cy="90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85506" y="4488872"/>
                      <a:ext cx="720000" cy="72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" name="ZoneTexte 15"/>
                  <p:cNvSpPr txBox="1"/>
                  <p:nvPr/>
                </p:nvSpPr>
                <p:spPr>
                  <a:xfrm>
                    <a:off x="856175" y="242338"/>
                    <a:ext cx="1330108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600" i="1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p</a:t>
                    </a:r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erformance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(vmeasure)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7" name="ZoneTexte 16"/>
                  <p:cNvSpPr txBox="1"/>
                  <p:nvPr/>
                </p:nvSpPr>
                <p:spPr>
                  <a:xfrm>
                    <a:off x="10103028" y="5554011"/>
                    <a:ext cx="1645580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itérations</a:t>
                    </a:r>
                  </a:p>
                  <a:p>
                    <a:pPr algn="ctr"/>
                    <a:r>
                      <a:rPr lang="fr-FR" sz="1600" i="1" dirty="0" smtClean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(nb annotations)</a:t>
                    </a:r>
                    <a:endPara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1" name="Groupe 20"/>
              <p:cNvGrpSpPr/>
              <p:nvPr/>
            </p:nvGrpSpPr>
            <p:grpSpPr>
              <a:xfrm>
                <a:off x="1503971" y="3383548"/>
                <a:ext cx="2601117" cy="1490077"/>
                <a:chOff x="1503971" y="3383548"/>
                <a:chExt cx="2601117" cy="1490077"/>
              </a:xfrm>
            </p:grpSpPr>
            <p:sp>
              <p:nvSpPr>
                <p:cNvPr id="22" name="Forme libre 21"/>
                <p:cNvSpPr/>
                <p:nvPr/>
              </p:nvSpPr>
              <p:spPr>
                <a:xfrm>
                  <a:off x="1536700" y="3552825"/>
                  <a:ext cx="2292350" cy="1320800"/>
                </a:xfrm>
                <a:custGeom>
                  <a:avLst/>
                  <a:gdLst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11350 w 2308225"/>
                    <a:gd name="connsiteY76" fmla="*/ 120650 h 1327150"/>
                    <a:gd name="connsiteX77" fmla="*/ 1930400 w 2308225"/>
                    <a:gd name="connsiteY77" fmla="*/ 114300 h 1327150"/>
                    <a:gd name="connsiteX78" fmla="*/ 1946275 w 2308225"/>
                    <a:gd name="connsiteY78" fmla="*/ 104775 h 1327150"/>
                    <a:gd name="connsiteX79" fmla="*/ 1965325 w 2308225"/>
                    <a:gd name="connsiteY79" fmla="*/ 95250 h 1327150"/>
                    <a:gd name="connsiteX80" fmla="*/ 1978025 w 2308225"/>
                    <a:gd name="connsiteY80" fmla="*/ 85725 h 1327150"/>
                    <a:gd name="connsiteX81" fmla="*/ 2003425 w 2308225"/>
                    <a:gd name="connsiteY81" fmla="*/ 76200 h 1327150"/>
                    <a:gd name="connsiteX82" fmla="*/ 2038350 w 2308225"/>
                    <a:gd name="connsiteY82" fmla="*/ 63500 h 1327150"/>
                    <a:gd name="connsiteX83" fmla="*/ 2047875 w 2308225"/>
                    <a:gd name="connsiteY83" fmla="*/ 60325 h 1327150"/>
                    <a:gd name="connsiteX84" fmla="*/ 2101850 w 2308225"/>
                    <a:gd name="connsiteY84" fmla="*/ 50800 h 1327150"/>
                    <a:gd name="connsiteX85" fmla="*/ 2117725 w 2308225"/>
                    <a:gd name="connsiteY85" fmla="*/ 47625 h 1327150"/>
                    <a:gd name="connsiteX86" fmla="*/ 2149475 w 2308225"/>
                    <a:gd name="connsiteY86" fmla="*/ 38100 h 1327150"/>
                    <a:gd name="connsiteX87" fmla="*/ 2168525 w 2308225"/>
                    <a:gd name="connsiteY87" fmla="*/ 31750 h 1327150"/>
                    <a:gd name="connsiteX88" fmla="*/ 2212975 w 2308225"/>
                    <a:gd name="connsiteY88" fmla="*/ 22225 h 1327150"/>
                    <a:gd name="connsiteX89" fmla="*/ 2222500 w 2308225"/>
                    <a:gd name="connsiteY89" fmla="*/ 19050 h 1327150"/>
                    <a:gd name="connsiteX90" fmla="*/ 2257425 w 2308225"/>
                    <a:gd name="connsiteY90" fmla="*/ 15875 h 1327150"/>
                    <a:gd name="connsiteX91" fmla="*/ 2292350 w 2308225"/>
                    <a:gd name="connsiteY91" fmla="*/ 6350 h 1327150"/>
                    <a:gd name="connsiteX92" fmla="*/ 2308225 w 2308225"/>
                    <a:gd name="connsiteY9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46275 w 2308225"/>
                    <a:gd name="connsiteY77" fmla="*/ 104775 h 1327150"/>
                    <a:gd name="connsiteX78" fmla="*/ 1965325 w 2308225"/>
                    <a:gd name="connsiteY78" fmla="*/ 95250 h 1327150"/>
                    <a:gd name="connsiteX79" fmla="*/ 1978025 w 2308225"/>
                    <a:gd name="connsiteY79" fmla="*/ 85725 h 1327150"/>
                    <a:gd name="connsiteX80" fmla="*/ 2003425 w 2308225"/>
                    <a:gd name="connsiteY80" fmla="*/ 76200 h 1327150"/>
                    <a:gd name="connsiteX81" fmla="*/ 2038350 w 2308225"/>
                    <a:gd name="connsiteY81" fmla="*/ 63500 h 1327150"/>
                    <a:gd name="connsiteX82" fmla="*/ 2047875 w 2308225"/>
                    <a:gd name="connsiteY82" fmla="*/ 60325 h 1327150"/>
                    <a:gd name="connsiteX83" fmla="*/ 2101850 w 2308225"/>
                    <a:gd name="connsiteY83" fmla="*/ 50800 h 1327150"/>
                    <a:gd name="connsiteX84" fmla="*/ 2117725 w 2308225"/>
                    <a:gd name="connsiteY84" fmla="*/ 47625 h 1327150"/>
                    <a:gd name="connsiteX85" fmla="*/ 2149475 w 2308225"/>
                    <a:gd name="connsiteY85" fmla="*/ 38100 h 1327150"/>
                    <a:gd name="connsiteX86" fmla="*/ 2168525 w 2308225"/>
                    <a:gd name="connsiteY86" fmla="*/ 31750 h 1327150"/>
                    <a:gd name="connsiteX87" fmla="*/ 2212975 w 2308225"/>
                    <a:gd name="connsiteY87" fmla="*/ 22225 h 1327150"/>
                    <a:gd name="connsiteX88" fmla="*/ 2222500 w 2308225"/>
                    <a:gd name="connsiteY88" fmla="*/ 19050 h 1327150"/>
                    <a:gd name="connsiteX89" fmla="*/ 2257425 w 2308225"/>
                    <a:gd name="connsiteY89" fmla="*/ 15875 h 1327150"/>
                    <a:gd name="connsiteX90" fmla="*/ 2292350 w 2308225"/>
                    <a:gd name="connsiteY90" fmla="*/ 6350 h 1327150"/>
                    <a:gd name="connsiteX91" fmla="*/ 2308225 w 2308225"/>
                    <a:gd name="connsiteY9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09750 w 2308225"/>
                    <a:gd name="connsiteY71" fmla="*/ 196850 h 1327150"/>
                    <a:gd name="connsiteX72" fmla="*/ 1825625 w 2308225"/>
                    <a:gd name="connsiteY72" fmla="*/ 184150 h 1327150"/>
                    <a:gd name="connsiteX73" fmla="*/ 1838325 w 2308225"/>
                    <a:gd name="connsiteY73" fmla="*/ 171450 h 1327150"/>
                    <a:gd name="connsiteX74" fmla="*/ 1879600 w 2308225"/>
                    <a:gd name="connsiteY74" fmla="*/ 142875 h 1327150"/>
                    <a:gd name="connsiteX75" fmla="*/ 1895475 w 2308225"/>
                    <a:gd name="connsiteY75" fmla="*/ 133350 h 1327150"/>
                    <a:gd name="connsiteX76" fmla="*/ 1930400 w 2308225"/>
                    <a:gd name="connsiteY76" fmla="*/ 114300 h 1327150"/>
                    <a:gd name="connsiteX77" fmla="*/ 1965325 w 2308225"/>
                    <a:gd name="connsiteY77" fmla="*/ 95250 h 1327150"/>
                    <a:gd name="connsiteX78" fmla="*/ 1978025 w 2308225"/>
                    <a:gd name="connsiteY78" fmla="*/ 85725 h 1327150"/>
                    <a:gd name="connsiteX79" fmla="*/ 2003425 w 2308225"/>
                    <a:gd name="connsiteY79" fmla="*/ 76200 h 1327150"/>
                    <a:gd name="connsiteX80" fmla="*/ 2038350 w 2308225"/>
                    <a:gd name="connsiteY80" fmla="*/ 63500 h 1327150"/>
                    <a:gd name="connsiteX81" fmla="*/ 2047875 w 2308225"/>
                    <a:gd name="connsiteY81" fmla="*/ 60325 h 1327150"/>
                    <a:gd name="connsiteX82" fmla="*/ 2101850 w 2308225"/>
                    <a:gd name="connsiteY82" fmla="*/ 50800 h 1327150"/>
                    <a:gd name="connsiteX83" fmla="*/ 2117725 w 2308225"/>
                    <a:gd name="connsiteY83" fmla="*/ 47625 h 1327150"/>
                    <a:gd name="connsiteX84" fmla="*/ 2149475 w 2308225"/>
                    <a:gd name="connsiteY84" fmla="*/ 38100 h 1327150"/>
                    <a:gd name="connsiteX85" fmla="*/ 2168525 w 2308225"/>
                    <a:gd name="connsiteY85" fmla="*/ 31750 h 1327150"/>
                    <a:gd name="connsiteX86" fmla="*/ 2212975 w 2308225"/>
                    <a:gd name="connsiteY86" fmla="*/ 22225 h 1327150"/>
                    <a:gd name="connsiteX87" fmla="*/ 2222500 w 2308225"/>
                    <a:gd name="connsiteY87" fmla="*/ 19050 h 1327150"/>
                    <a:gd name="connsiteX88" fmla="*/ 2257425 w 2308225"/>
                    <a:gd name="connsiteY88" fmla="*/ 15875 h 1327150"/>
                    <a:gd name="connsiteX89" fmla="*/ 2292350 w 2308225"/>
                    <a:gd name="connsiteY89" fmla="*/ 6350 h 1327150"/>
                    <a:gd name="connsiteX90" fmla="*/ 2308225 w 2308225"/>
                    <a:gd name="connsiteY9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17675 w 2308225"/>
                    <a:gd name="connsiteY67" fmla="*/ 276225 h 1327150"/>
                    <a:gd name="connsiteX68" fmla="*/ 1733550 w 2308225"/>
                    <a:gd name="connsiteY68" fmla="*/ 260350 h 1327150"/>
                    <a:gd name="connsiteX69" fmla="*/ 1762125 w 2308225"/>
                    <a:gd name="connsiteY69" fmla="*/ 238125 h 1327150"/>
                    <a:gd name="connsiteX70" fmla="*/ 1778000 w 2308225"/>
                    <a:gd name="connsiteY70" fmla="*/ 222250 h 1327150"/>
                    <a:gd name="connsiteX71" fmla="*/ 1825625 w 2308225"/>
                    <a:gd name="connsiteY71" fmla="*/ 184150 h 1327150"/>
                    <a:gd name="connsiteX72" fmla="*/ 1838325 w 2308225"/>
                    <a:gd name="connsiteY72" fmla="*/ 171450 h 1327150"/>
                    <a:gd name="connsiteX73" fmla="*/ 1879600 w 2308225"/>
                    <a:gd name="connsiteY73" fmla="*/ 142875 h 1327150"/>
                    <a:gd name="connsiteX74" fmla="*/ 1895475 w 2308225"/>
                    <a:gd name="connsiteY74" fmla="*/ 133350 h 1327150"/>
                    <a:gd name="connsiteX75" fmla="*/ 1930400 w 2308225"/>
                    <a:gd name="connsiteY75" fmla="*/ 114300 h 1327150"/>
                    <a:gd name="connsiteX76" fmla="*/ 1965325 w 2308225"/>
                    <a:gd name="connsiteY76" fmla="*/ 95250 h 1327150"/>
                    <a:gd name="connsiteX77" fmla="*/ 1978025 w 2308225"/>
                    <a:gd name="connsiteY77" fmla="*/ 85725 h 1327150"/>
                    <a:gd name="connsiteX78" fmla="*/ 2003425 w 2308225"/>
                    <a:gd name="connsiteY78" fmla="*/ 76200 h 1327150"/>
                    <a:gd name="connsiteX79" fmla="*/ 2038350 w 2308225"/>
                    <a:gd name="connsiteY79" fmla="*/ 63500 h 1327150"/>
                    <a:gd name="connsiteX80" fmla="*/ 2047875 w 2308225"/>
                    <a:gd name="connsiteY80" fmla="*/ 60325 h 1327150"/>
                    <a:gd name="connsiteX81" fmla="*/ 2101850 w 2308225"/>
                    <a:gd name="connsiteY81" fmla="*/ 50800 h 1327150"/>
                    <a:gd name="connsiteX82" fmla="*/ 2117725 w 2308225"/>
                    <a:gd name="connsiteY82" fmla="*/ 47625 h 1327150"/>
                    <a:gd name="connsiteX83" fmla="*/ 2149475 w 2308225"/>
                    <a:gd name="connsiteY83" fmla="*/ 38100 h 1327150"/>
                    <a:gd name="connsiteX84" fmla="*/ 2168525 w 2308225"/>
                    <a:gd name="connsiteY84" fmla="*/ 31750 h 1327150"/>
                    <a:gd name="connsiteX85" fmla="*/ 2212975 w 2308225"/>
                    <a:gd name="connsiteY85" fmla="*/ 22225 h 1327150"/>
                    <a:gd name="connsiteX86" fmla="*/ 2222500 w 2308225"/>
                    <a:gd name="connsiteY86" fmla="*/ 19050 h 1327150"/>
                    <a:gd name="connsiteX87" fmla="*/ 2257425 w 2308225"/>
                    <a:gd name="connsiteY87" fmla="*/ 15875 h 1327150"/>
                    <a:gd name="connsiteX88" fmla="*/ 2292350 w 2308225"/>
                    <a:gd name="connsiteY88" fmla="*/ 6350 h 1327150"/>
                    <a:gd name="connsiteX89" fmla="*/ 2308225 w 2308225"/>
                    <a:gd name="connsiteY8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22425 w 2308225"/>
                    <a:gd name="connsiteY63" fmla="*/ 365125 h 1327150"/>
                    <a:gd name="connsiteX64" fmla="*/ 1638300 w 2308225"/>
                    <a:gd name="connsiteY64" fmla="*/ 352425 h 1327150"/>
                    <a:gd name="connsiteX65" fmla="*/ 1654175 w 2308225"/>
                    <a:gd name="connsiteY65" fmla="*/ 339725 h 1327150"/>
                    <a:gd name="connsiteX66" fmla="*/ 1701800 w 2308225"/>
                    <a:gd name="connsiteY66" fmla="*/ 292100 h 1327150"/>
                    <a:gd name="connsiteX67" fmla="*/ 1733550 w 2308225"/>
                    <a:gd name="connsiteY67" fmla="*/ 260350 h 1327150"/>
                    <a:gd name="connsiteX68" fmla="*/ 1762125 w 2308225"/>
                    <a:gd name="connsiteY68" fmla="*/ 238125 h 1327150"/>
                    <a:gd name="connsiteX69" fmla="*/ 1778000 w 2308225"/>
                    <a:gd name="connsiteY69" fmla="*/ 222250 h 1327150"/>
                    <a:gd name="connsiteX70" fmla="*/ 1825625 w 2308225"/>
                    <a:gd name="connsiteY70" fmla="*/ 184150 h 1327150"/>
                    <a:gd name="connsiteX71" fmla="*/ 1838325 w 2308225"/>
                    <a:gd name="connsiteY71" fmla="*/ 171450 h 1327150"/>
                    <a:gd name="connsiteX72" fmla="*/ 1879600 w 2308225"/>
                    <a:gd name="connsiteY72" fmla="*/ 142875 h 1327150"/>
                    <a:gd name="connsiteX73" fmla="*/ 1895475 w 2308225"/>
                    <a:gd name="connsiteY73" fmla="*/ 133350 h 1327150"/>
                    <a:gd name="connsiteX74" fmla="*/ 1930400 w 2308225"/>
                    <a:gd name="connsiteY74" fmla="*/ 114300 h 1327150"/>
                    <a:gd name="connsiteX75" fmla="*/ 1965325 w 2308225"/>
                    <a:gd name="connsiteY75" fmla="*/ 95250 h 1327150"/>
                    <a:gd name="connsiteX76" fmla="*/ 1978025 w 2308225"/>
                    <a:gd name="connsiteY76" fmla="*/ 85725 h 1327150"/>
                    <a:gd name="connsiteX77" fmla="*/ 2003425 w 2308225"/>
                    <a:gd name="connsiteY77" fmla="*/ 76200 h 1327150"/>
                    <a:gd name="connsiteX78" fmla="*/ 2038350 w 2308225"/>
                    <a:gd name="connsiteY78" fmla="*/ 63500 h 1327150"/>
                    <a:gd name="connsiteX79" fmla="*/ 2047875 w 2308225"/>
                    <a:gd name="connsiteY79" fmla="*/ 60325 h 1327150"/>
                    <a:gd name="connsiteX80" fmla="*/ 2101850 w 2308225"/>
                    <a:gd name="connsiteY80" fmla="*/ 50800 h 1327150"/>
                    <a:gd name="connsiteX81" fmla="*/ 2117725 w 2308225"/>
                    <a:gd name="connsiteY81" fmla="*/ 47625 h 1327150"/>
                    <a:gd name="connsiteX82" fmla="*/ 2149475 w 2308225"/>
                    <a:gd name="connsiteY82" fmla="*/ 38100 h 1327150"/>
                    <a:gd name="connsiteX83" fmla="*/ 2168525 w 2308225"/>
                    <a:gd name="connsiteY83" fmla="*/ 31750 h 1327150"/>
                    <a:gd name="connsiteX84" fmla="*/ 2212975 w 2308225"/>
                    <a:gd name="connsiteY84" fmla="*/ 22225 h 1327150"/>
                    <a:gd name="connsiteX85" fmla="*/ 2222500 w 2308225"/>
                    <a:gd name="connsiteY85" fmla="*/ 19050 h 1327150"/>
                    <a:gd name="connsiteX86" fmla="*/ 2257425 w 2308225"/>
                    <a:gd name="connsiteY86" fmla="*/ 15875 h 1327150"/>
                    <a:gd name="connsiteX87" fmla="*/ 2292350 w 2308225"/>
                    <a:gd name="connsiteY87" fmla="*/ 6350 h 1327150"/>
                    <a:gd name="connsiteX88" fmla="*/ 2308225 w 2308225"/>
                    <a:gd name="connsiteY8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28750 w 2308225"/>
                    <a:gd name="connsiteY55" fmla="*/ 514350 h 1327150"/>
                    <a:gd name="connsiteX56" fmla="*/ 1457325 w 2308225"/>
                    <a:gd name="connsiteY56" fmla="*/ 492125 h 1327150"/>
                    <a:gd name="connsiteX57" fmla="*/ 1466850 w 2308225"/>
                    <a:gd name="connsiteY57" fmla="*/ 479425 h 1327150"/>
                    <a:gd name="connsiteX58" fmla="*/ 1498600 w 2308225"/>
                    <a:gd name="connsiteY58" fmla="*/ 460375 h 1327150"/>
                    <a:gd name="connsiteX59" fmla="*/ 1514475 w 2308225"/>
                    <a:gd name="connsiteY59" fmla="*/ 450850 h 1327150"/>
                    <a:gd name="connsiteX60" fmla="*/ 1558925 w 2308225"/>
                    <a:gd name="connsiteY60" fmla="*/ 412750 h 1327150"/>
                    <a:gd name="connsiteX61" fmla="*/ 1577975 w 2308225"/>
                    <a:gd name="connsiteY61" fmla="*/ 400050 h 1327150"/>
                    <a:gd name="connsiteX62" fmla="*/ 1609725 w 2308225"/>
                    <a:gd name="connsiteY62" fmla="*/ 374650 h 1327150"/>
                    <a:gd name="connsiteX63" fmla="*/ 1638300 w 2308225"/>
                    <a:gd name="connsiteY63" fmla="*/ 352425 h 1327150"/>
                    <a:gd name="connsiteX64" fmla="*/ 1654175 w 2308225"/>
                    <a:gd name="connsiteY64" fmla="*/ 339725 h 1327150"/>
                    <a:gd name="connsiteX65" fmla="*/ 1701800 w 2308225"/>
                    <a:gd name="connsiteY65" fmla="*/ 292100 h 1327150"/>
                    <a:gd name="connsiteX66" fmla="*/ 1733550 w 2308225"/>
                    <a:gd name="connsiteY66" fmla="*/ 260350 h 1327150"/>
                    <a:gd name="connsiteX67" fmla="*/ 1762125 w 2308225"/>
                    <a:gd name="connsiteY67" fmla="*/ 238125 h 1327150"/>
                    <a:gd name="connsiteX68" fmla="*/ 1778000 w 2308225"/>
                    <a:gd name="connsiteY68" fmla="*/ 222250 h 1327150"/>
                    <a:gd name="connsiteX69" fmla="*/ 1825625 w 2308225"/>
                    <a:gd name="connsiteY69" fmla="*/ 184150 h 1327150"/>
                    <a:gd name="connsiteX70" fmla="*/ 1838325 w 2308225"/>
                    <a:gd name="connsiteY70" fmla="*/ 171450 h 1327150"/>
                    <a:gd name="connsiteX71" fmla="*/ 1879600 w 2308225"/>
                    <a:gd name="connsiteY71" fmla="*/ 142875 h 1327150"/>
                    <a:gd name="connsiteX72" fmla="*/ 1895475 w 2308225"/>
                    <a:gd name="connsiteY72" fmla="*/ 133350 h 1327150"/>
                    <a:gd name="connsiteX73" fmla="*/ 1930400 w 2308225"/>
                    <a:gd name="connsiteY73" fmla="*/ 114300 h 1327150"/>
                    <a:gd name="connsiteX74" fmla="*/ 1965325 w 2308225"/>
                    <a:gd name="connsiteY74" fmla="*/ 95250 h 1327150"/>
                    <a:gd name="connsiteX75" fmla="*/ 1978025 w 2308225"/>
                    <a:gd name="connsiteY75" fmla="*/ 85725 h 1327150"/>
                    <a:gd name="connsiteX76" fmla="*/ 2003425 w 2308225"/>
                    <a:gd name="connsiteY76" fmla="*/ 76200 h 1327150"/>
                    <a:gd name="connsiteX77" fmla="*/ 2038350 w 2308225"/>
                    <a:gd name="connsiteY77" fmla="*/ 63500 h 1327150"/>
                    <a:gd name="connsiteX78" fmla="*/ 2047875 w 2308225"/>
                    <a:gd name="connsiteY78" fmla="*/ 60325 h 1327150"/>
                    <a:gd name="connsiteX79" fmla="*/ 2101850 w 2308225"/>
                    <a:gd name="connsiteY79" fmla="*/ 50800 h 1327150"/>
                    <a:gd name="connsiteX80" fmla="*/ 2117725 w 2308225"/>
                    <a:gd name="connsiteY80" fmla="*/ 47625 h 1327150"/>
                    <a:gd name="connsiteX81" fmla="*/ 2149475 w 2308225"/>
                    <a:gd name="connsiteY81" fmla="*/ 38100 h 1327150"/>
                    <a:gd name="connsiteX82" fmla="*/ 2168525 w 2308225"/>
                    <a:gd name="connsiteY82" fmla="*/ 31750 h 1327150"/>
                    <a:gd name="connsiteX83" fmla="*/ 2212975 w 2308225"/>
                    <a:gd name="connsiteY83" fmla="*/ 22225 h 1327150"/>
                    <a:gd name="connsiteX84" fmla="*/ 2222500 w 2308225"/>
                    <a:gd name="connsiteY84" fmla="*/ 19050 h 1327150"/>
                    <a:gd name="connsiteX85" fmla="*/ 2257425 w 2308225"/>
                    <a:gd name="connsiteY85" fmla="*/ 15875 h 1327150"/>
                    <a:gd name="connsiteX86" fmla="*/ 2292350 w 2308225"/>
                    <a:gd name="connsiteY86" fmla="*/ 6350 h 1327150"/>
                    <a:gd name="connsiteX87" fmla="*/ 2308225 w 2308225"/>
                    <a:gd name="connsiteY87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381125 w 2308225"/>
                    <a:gd name="connsiteY53" fmla="*/ 558800 h 1327150"/>
                    <a:gd name="connsiteX54" fmla="*/ 1419225 w 2308225"/>
                    <a:gd name="connsiteY54" fmla="*/ 527050 h 1327150"/>
                    <a:gd name="connsiteX55" fmla="*/ 1457325 w 2308225"/>
                    <a:gd name="connsiteY55" fmla="*/ 492125 h 1327150"/>
                    <a:gd name="connsiteX56" fmla="*/ 1466850 w 2308225"/>
                    <a:gd name="connsiteY56" fmla="*/ 479425 h 1327150"/>
                    <a:gd name="connsiteX57" fmla="*/ 1498600 w 2308225"/>
                    <a:gd name="connsiteY57" fmla="*/ 460375 h 1327150"/>
                    <a:gd name="connsiteX58" fmla="*/ 1514475 w 2308225"/>
                    <a:gd name="connsiteY58" fmla="*/ 450850 h 1327150"/>
                    <a:gd name="connsiteX59" fmla="*/ 1558925 w 2308225"/>
                    <a:gd name="connsiteY59" fmla="*/ 412750 h 1327150"/>
                    <a:gd name="connsiteX60" fmla="*/ 1577975 w 2308225"/>
                    <a:gd name="connsiteY60" fmla="*/ 400050 h 1327150"/>
                    <a:gd name="connsiteX61" fmla="*/ 1609725 w 2308225"/>
                    <a:gd name="connsiteY61" fmla="*/ 374650 h 1327150"/>
                    <a:gd name="connsiteX62" fmla="*/ 1638300 w 2308225"/>
                    <a:gd name="connsiteY62" fmla="*/ 352425 h 1327150"/>
                    <a:gd name="connsiteX63" fmla="*/ 1654175 w 2308225"/>
                    <a:gd name="connsiteY63" fmla="*/ 339725 h 1327150"/>
                    <a:gd name="connsiteX64" fmla="*/ 1701800 w 2308225"/>
                    <a:gd name="connsiteY64" fmla="*/ 292100 h 1327150"/>
                    <a:gd name="connsiteX65" fmla="*/ 1733550 w 2308225"/>
                    <a:gd name="connsiteY65" fmla="*/ 260350 h 1327150"/>
                    <a:gd name="connsiteX66" fmla="*/ 1762125 w 2308225"/>
                    <a:gd name="connsiteY66" fmla="*/ 238125 h 1327150"/>
                    <a:gd name="connsiteX67" fmla="*/ 1778000 w 2308225"/>
                    <a:gd name="connsiteY67" fmla="*/ 222250 h 1327150"/>
                    <a:gd name="connsiteX68" fmla="*/ 1825625 w 2308225"/>
                    <a:gd name="connsiteY68" fmla="*/ 184150 h 1327150"/>
                    <a:gd name="connsiteX69" fmla="*/ 1838325 w 2308225"/>
                    <a:gd name="connsiteY69" fmla="*/ 171450 h 1327150"/>
                    <a:gd name="connsiteX70" fmla="*/ 1879600 w 2308225"/>
                    <a:gd name="connsiteY70" fmla="*/ 142875 h 1327150"/>
                    <a:gd name="connsiteX71" fmla="*/ 1895475 w 2308225"/>
                    <a:gd name="connsiteY71" fmla="*/ 133350 h 1327150"/>
                    <a:gd name="connsiteX72" fmla="*/ 1930400 w 2308225"/>
                    <a:gd name="connsiteY72" fmla="*/ 114300 h 1327150"/>
                    <a:gd name="connsiteX73" fmla="*/ 1965325 w 2308225"/>
                    <a:gd name="connsiteY73" fmla="*/ 95250 h 1327150"/>
                    <a:gd name="connsiteX74" fmla="*/ 1978025 w 2308225"/>
                    <a:gd name="connsiteY74" fmla="*/ 85725 h 1327150"/>
                    <a:gd name="connsiteX75" fmla="*/ 2003425 w 2308225"/>
                    <a:gd name="connsiteY75" fmla="*/ 76200 h 1327150"/>
                    <a:gd name="connsiteX76" fmla="*/ 2038350 w 2308225"/>
                    <a:gd name="connsiteY76" fmla="*/ 63500 h 1327150"/>
                    <a:gd name="connsiteX77" fmla="*/ 2047875 w 2308225"/>
                    <a:gd name="connsiteY77" fmla="*/ 60325 h 1327150"/>
                    <a:gd name="connsiteX78" fmla="*/ 2101850 w 2308225"/>
                    <a:gd name="connsiteY78" fmla="*/ 50800 h 1327150"/>
                    <a:gd name="connsiteX79" fmla="*/ 2117725 w 2308225"/>
                    <a:gd name="connsiteY79" fmla="*/ 47625 h 1327150"/>
                    <a:gd name="connsiteX80" fmla="*/ 2149475 w 2308225"/>
                    <a:gd name="connsiteY80" fmla="*/ 38100 h 1327150"/>
                    <a:gd name="connsiteX81" fmla="*/ 2168525 w 2308225"/>
                    <a:gd name="connsiteY81" fmla="*/ 31750 h 1327150"/>
                    <a:gd name="connsiteX82" fmla="*/ 2212975 w 2308225"/>
                    <a:gd name="connsiteY82" fmla="*/ 22225 h 1327150"/>
                    <a:gd name="connsiteX83" fmla="*/ 2222500 w 2308225"/>
                    <a:gd name="connsiteY83" fmla="*/ 19050 h 1327150"/>
                    <a:gd name="connsiteX84" fmla="*/ 2257425 w 2308225"/>
                    <a:gd name="connsiteY84" fmla="*/ 15875 h 1327150"/>
                    <a:gd name="connsiteX85" fmla="*/ 2292350 w 2308225"/>
                    <a:gd name="connsiteY85" fmla="*/ 6350 h 1327150"/>
                    <a:gd name="connsiteX86" fmla="*/ 2308225 w 2308225"/>
                    <a:gd name="connsiteY86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368425 w 2308225"/>
                    <a:gd name="connsiteY52" fmla="*/ 568325 h 1327150"/>
                    <a:gd name="connsiteX53" fmla="*/ 1419225 w 2308225"/>
                    <a:gd name="connsiteY53" fmla="*/ 527050 h 1327150"/>
                    <a:gd name="connsiteX54" fmla="*/ 1457325 w 2308225"/>
                    <a:gd name="connsiteY54" fmla="*/ 492125 h 1327150"/>
                    <a:gd name="connsiteX55" fmla="*/ 1466850 w 2308225"/>
                    <a:gd name="connsiteY55" fmla="*/ 479425 h 1327150"/>
                    <a:gd name="connsiteX56" fmla="*/ 1498600 w 2308225"/>
                    <a:gd name="connsiteY56" fmla="*/ 460375 h 1327150"/>
                    <a:gd name="connsiteX57" fmla="*/ 1514475 w 2308225"/>
                    <a:gd name="connsiteY57" fmla="*/ 450850 h 1327150"/>
                    <a:gd name="connsiteX58" fmla="*/ 1558925 w 2308225"/>
                    <a:gd name="connsiteY58" fmla="*/ 412750 h 1327150"/>
                    <a:gd name="connsiteX59" fmla="*/ 1577975 w 2308225"/>
                    <a:gd name="connsiteY59" fmla="*/ 400050 h 1327150"/>
                    <a:gd name="connsiteX60" fmla="*/ 1609725 w 2308225"/>
                    <a:gd name="connsiteY60" fmla="*/ 374650 h 1327150"/>
                    <a:gd name="connsiteX61" fmla="*/ 1638300 w 2308225"/>
                    <a:gd name="connsiteY61" fmla="*/ 352425 h 1327150"/>
                    <a:gd name="connsiteX62" fmla="*/ 1654175 w 2308225"/>
                    <a:gd name="connsiteY62" fmla="*/ 339725 h 1327150"/>
                    <a:gd name="connsiteX63" fmla="*/ 1701800 w 2308225"/>
                    <a:gd name="connsiteY63" fmla="*/ 292100 h 1327150"/>
                    <a:gd name="connsiteX64" fmla="*/ 1733550 w 2308225"/>
                    <a:gd name="connsiteY64" fmla="*/ 260350 h 1327150"/>
                    <a:gd name="connsiteX65" fmla="*/ 1762125 w 2308225"/>
                    <a:gd name="connsiteY65" fmla="*/ 238125 h 1327150"/>
                    <a:gd name="connsiteX66" fmla="*/ 1778000 w 2308225"/>
                    <a:gd name="connsiteY66" fmla="*/ 222250 h 1327150"/>
                    <a:gd name="connsiteX67" fmla="*/ 1825625 w 2308225"/>
                    <a:gd name="connsiteY67" fmla="*/ 184150 h 1327150"/>
                    <a:gd name="connsiteX68" fmla="*/ 1838325 w 2308225"/>
                    <a:gd name="connsiteY68" fmla="*/ 171450 h 1327150"/>
                    <a:gd name="connsiteX69" fmla="*/ 1879600 w 2308225"/>
                    <a:gd name="connsiteY69" fmla="*/ 142875 h 1327150"/>
                    <a:gd name="connsiteX70" fmla="*/ 1895475 w 2308225"/>
                    <a:gd name="connsiteY70" fmla="*/ 133350 h 1327150"/>
                    <a:gd name="connsiteX71" fmla="*/ 1930400 w 2308225"/>
                    <a:gd name="connsiteY71" fmla="*/ 114300 h 1327150"/>
                    <a:gd name="connsiteX72" fmla="*/ 1965325 w 2308225"/>
                    <a:gd name="connsiteY72" fmla="*/ 95250 h 1327150"/>
                    <a:gd name="connsiteX73" fmla="*/ 1978025 w 2308225"/>
                    <a:gd name="connsiteY73" fmla="*/ 85725 h 1327150"/>
                    <a:gd name="connsiteX74" fmla="*/ 2003425 w 2308225"/>
                    <a:gd name="connsiteY74" fmla="*/ 76200 h 1327150"/>
                    <a:gd name="connsiteX75" fmla="*/ 2038350 w 2308225"/>
                    <a:gd name="connsiteY75" fmla="*/ 63500 h 1327150"/>
                    <a:gd name="connsiteX76" fmla="*/ 2047875 w 2308225"/>
                    <a:gd name="connsiteY76" fmla="*/ 60325 h 1327150"/>
                    <a:gd name="connsiteX77" fmla="*/ 2101850 w 2308225"/>
                    <a:gd name="connsiteY77" fmla="*/ 50800 h 1327150"/>
                    <a:gd name="connsiteX78" fmla="*/ 2117725 w 2308225"/>
                    <a:gd name="connsiteY78" fmla="*/ 47625 h 1327150"/>
                    <a:gd name="connsiteX79" fmla="*/ 2149475 w 2308225"/>
                    <a:gd name="connsiteY79" fmla="*/ 38100 h 1327150"/>
                    <a:gd name="connsiteX80" fmla="*/ 2168525 w 2308225"/>
                    <a:gd name="connsiteY80" fmla="*/ 31750 h 1327150"/>
                    <a:gd name="connsiteX81" fmla="*/ 2212975 w 2308225"/>
                    <a:gd name="connsiteY81" fmla="*/ 22225 h 1327150"/>
                    <a:gd name="connsiteX82" fmla="*/ 2222500 w 2308225"/>
                    <a:gd name="connsiteY82" fmla="*/ 19050 h 1327150"/>
                    <a:gd name="connsiteX83" fmla="*/ 2257425 w 2308225"/>
                    <a:gd name="connsiteY83" fmla="*/ 15875 h 1327150"/>
                    <a:gd name="connsiteX84" fmla="*/ 2292350 w 2308225"/>
                    <a:gd name="connsiteY84" fmla="*/ 6350 h 1327150"/>
                    <a:gd name="connsiteX85" fmla="*/ 2308225 w 2308225"/>
                    <a:gd name="connsiteY85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39800 w 2308225"/>
                    <a:gd name="connsiteY38" fmla="*/ 812800 h 1327150"/>
                    <a:gd name="connsiteX39" fmla="*/ 962025 w 2308225"/>
                    <a:gd name="connsiteY39" fmla="*/ 803275 h 1327150"/>
                    <a:gd name="connsiteX40" fmla="*/ 987425 w 2308225"/>
                    <a:gd name="connsiteY40" fmla="*/ 790575 h 1327150"/>
                    <a:gd name="connsiteX41" fmla="*/ 1038225 w 2308225"/>
                    <a:gd name="connsiteY41" fmla="*/ 771525 h 1327150"/>
                    <a:gd name="connsiteX42" fmla="*/ 1060450 w 2308225"/>
                    <a:gd name="connsiteY42" fmla="*/ 762000 h 1327150"/>
                    <a:gd name="connsiteX43" fmla="*/ 1089025 w 2308225"/>
                    <a:gd name="connsiteY43" fmla="*/ 752475 h 1327150"/>
                    <a:gd name="connsiteX44" fmla="*/ 1111250 w 2308225"/>
                    <a:gd name="connsiteY44" fmla="*/ 746125 h 1327150"/>
                    <a:gd name="connsiteX45" fmla="*/ 1133475 w 2308225"/>
                    <a:gd name="connsiteY45" fmla="*/ 733425 h 1327150"/>
                    <a:gd name="connsiteX46" fmla="*/ 1155700 w 2308225"/>
                    <a:gd name="connsiteY46" fmla="*/ 717550 h 1327150"/>
                    <a:gd name="connsiteX47" fmla="*/ 1177925 w 2308225"/>
                    <a:gd name="connsiteY47" fmla="*/ 704850 h 1327150"/>
                    <a:gd name="connsiteX48" fmla="*/ 1216025 w 2308225"/>
                    <a:gd name="connsiteY48" fmla="*/ 679450 h 1327150"/>
                    <a:gd name="connsiteX49" fmla="*/ 1254125 w 2308225"/>
                    <a:gd name="connsiteY49" fmla="*/ 657225 h 1327150"/>
                    <a:gd name="connsiteX50" fmla="*/ 1320800 w 2308225"/>
                    <a:gd name="connsiteY50" fmla="*/ 606425 h 1327150"/>
                    <a:gd name="connsiteX51" fmla="*/ 1358900 w 2308225"/>
                    <a:gd name="connsiteY51" fmla="*/ 577850 h 1327150"/>
                    <a:gd name="connsiteX52" fmla="*/ 1419225 w 2308225"/>
                    <a:gd name="connsiteY52" fmla="*/ 527050 h 1327150"/>
                    <a:gd name="connsiteX53" fmla="*/ 1457325 w 2308225"/>
                    <a:gd name="connsiteY53" fmla="*/ 492125 h 1327150"/>
                    <a:gd name="connsiteX54" fmla="*/ 1466850 w 2308225"/>
                    <a:gd name="connsiteY54" fmla="*/ 479425 h 1327150"/>
                    <a:gd name="connsiteX55" fmla="*/ 1498600 w 2308225"/>
                    <a:gd name="connsiteY55" fmla="*/ 460375 h 1327150"/>
                    <a:gd name="connsiteX56" fmla="*/ 1514475 w 2308225"/>
                    <a:gd name="connsiteY56" fmla="*/ 450850 h 1327150"/>
                    <a:gd name="connsiteX57" fmla="*/ 1558925 w 2308225"/>
                    <a:gd name="connsiteY57" fmla="*/ 412750 h 1327150"/>
                    <a:gd name="connsiteX58" fmla="*/ 1577975 w 2308225"/>
                    <a:gd name="connsiteY58" fmla="*/ 400050 h 1327150"/>
                    <a:gd name="connsiteX59" fmla="*/ 1609725 w 2308225"/>
                    <a:gd name="connsiteY59" fmla="*/ 374650 h 1327150"/>
                    <a:gd name="connsiteX60" fmla="*/ 1638300 w 2308225"/>
                    <a:gd name="connsiteY60" fmla="*/ 352425 h 1327150"/>
                    <a:gd name="connsiteX61" fmla="*/ 1654175 w 2308225"/>
                    <a:gd name="connsiteY61" fmla="*/ 339725 h 1327150"/>
                    <a:gd name="connsiteX62" fmla="*/ 1701800 w 2308225"/>
                    <a:gd name="connsiteY62" fmla="*/ 292100 h 1327150"/>
                    <a:gd name="connsiteX63" fmla="*/ 1733550 w 2308225"/>
                    <a:gd name="connsiteY63" fmla="*/ 260350 h 1327150"/>
                    <a:gd name="connsiteX64" fmla="*/ 1762125 w 2308225"/>
                    <a:gd name="connsiteY64" fmla="*/ 238125 h 1327150"/>
                    <a:gd name="connsiteX65" fmla="*/ 1778000 w 2308225"/>
                    <a:gd name="connsiteY65" fmla="*/ 222250 h 1327150"/>
                    <a:gd name="connsiteX66" fmla="*/ 1825625 w 2308225"/>
                    <a:gd name="connsiteY66" fmla="*/ 184150 h 1327150"/>
                    <a:gd name="connsiteX67" fmla="*/ 1838325 w 2308225"/>
                    <a:gd name="connsiteY67" fmla="*/ 171450 h 1327150"/>
                    <a:gd name="connsiteX68" fmla="*/ 1879600 w 2308225"/>
                    <a:gd name="connsiteY68" fmla="*/ 142875 h 1327150"/>
                    <a:gd name="connsiteX69" fmla="*/ 1895475 w 2308225"/>
                    <a:gd name="connsiteY69" fmla="*/ 133350 h 1327150"/>
                    <a:gd name="connsiteX70" fmla="*/ 1930400 w 2308225"/>
                    <a:gd name="connsiteY70" fmla="*/ 114300 h 1327150"/>
                    <a:gd name="connsiteX71" fmla="*/ 1965325 w 2308225"/>
                    <a:gd name="connsiteY71" fmla="*/ 95250 h 1327150"/>
                    <a:gd name="connsiteX72" fmla="*/ 1978025 w 2308225"/>
                    <a:gd name="connsiteY72" fmla="*/ 85725 h 1327150"/>
                    <a:gd name="connsiteX73" fmla="*/ 2003425 w 2308225"/>
                    <a:gd name="connsiteY73" fmla="*/ 76200 h 1327150"/>
                    <a:gd name="connsiteX74" fmla="*/ 2038350 w 2308225"/>
                    <a:gd name="connsiteY74" fmla="*/ 63500 h 1327150"/>
                    <a:gd name="connsiteX75" fmla="*/ 2047875 w 2308225"/>
                    <a:gd name="connsiteY75" fmla="*/ 60325 h 1327150"/>
                    <a:gd name="connsiteX76" fmla="*/ 2101850 w 2308225"/>
                    <a:gd name="connsiteY76" fmla="*/ 50800 h 1327150"/>
                    <a:gd name="connsiteX77" fmla="*/ 2117725 w 2308225"/>
                    <a:gd name="connsiteY77" fmla="*/ 47625 h 1327150"/>
                    <a:gd name="connsiteX78" fmla="*/ 2149475 w 2308225"/>
                    <a:gd name="connsiteY78" fmla="*/ 38100 h 1327150"/>
                    <a:gd name="connsiteX79" fmla="*/ 2168525 w 2308225"/>
                    <a:gd name="connsiteY79" fmla="*/ 31750 h 1327150"/>
                    <a:gd name="connsiteX80" fmla="*/ 2212975 w 2308225"/>
                    <a:gd name="connsiteY80" fmla="*/ 22225 h 1327150"/>
                    <a:gd name="connsiteX81" fmla="*/ 2222500 w 2308225"/>
                    <a:gd name="connsiteY81" fmla="*/ 19050 h 1327150"/>
                    <a:gd name="connsiteX82" fmla="*/ 2257425 w 2308225"/>
                    <a:gd name="connsiteY82" fmla="*/ 15875 h 1327150"/>
                    <a:gd name="connsiteX83" fmla="*/ 2292350 w 2308225"/>
                    <a:gd name="connsiteY83" fmla="*/ 6350 h 1327150"/>
                    <a:gd name="connsiteX84" fmla="*/ 2308225 w 2308225"/>
                    <a:gd name="connsiteY84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28600 w 2308225"/>
                    <a:gd name="connsiteY11" fmla="*/ 1120775 h 1327150"/>
                    <a:gd name="connsiteX12" fmla="*/ 257175 w 2308225"/>
                    <a:gd name="connsiteY12" fmla="*/ 1095375 h 1327150"/>
                    <a:gd name="connsiteX13" fmla="*/ 292100 w 2308225"/>
                    <a:gd name="connsiteY13" fmla="*/ 1076325 h 1327150"/>
                    <a:gd name="connsiteX14" fmla="*/ 314325 w 2308225"/>
                    <a:gd name="connsiteY14" fmla="*/ 1066800 h 1327150"/>
                    <a:gd name="connsiteX15" fmla="*/ 346075 w 2308225"/>
                    <a:gd name="connsiteY15" fmla="*/ 1050925 h 1327150"/>
                    <a:gd name="connsiteX16" fmla="*/ 368300 w 2308225"/>
                    <a:gd name="connsiteY16" fmla="*/ 1038225 h 1327150"/>
                    <a:gd name="connsiteX17" fmla="*/ 384175 w 2308225"/>
                    <a:gd name="connsiteY17" fmla="*/ 1031875 h 1327150"/>
                    <a:gd name="connsiteX18" fmla="*/ 393700 w 2308225"/>
                    <a:gd name="connsiteY18" fmla="*/ 1025525 h 1327150"/>
                    <a:gd name="connsiteX19" fmla="*/ 431800 w 2308225"/>
                    <a:gd name="connsiteY19" fmla="*/ 1012825 h 1327150"/>
                    <a:gd name="connsiteX20" fmla="*/ 450850 w 2308225"/>
                    <a:gd name="connsiteY20" fmla="*/ 1003300 h 1327150"/>
                    <a:gd name="connsiteX21" fmla="*/ 495300 w 2308225"/>
                    <a:gd name="connsiteY21" fmla="*/ 990600 h 1327150"/>
                    <a:gd name="connsiteX22" fmla="*/ 530225 w 2308225"/>
                    <a:gd name="connsiteY22" fmla="*/ 974725 h 1327150"/>
                    <a:gd name="connsiteX23" fmla="*/ 546100 w 2308225"/>
                    <a:gd name="connsiteY23" fmla="*/ 971550 h 1327150"/>
                    <a:gd name="connsiteX24" fmla="*/ 565150 w 2308225"/>
                    <a:gd name="connsiteY24" fmla="*/ 965200 h 1327150"/>
                    <a:gd name="connsiteX25" fmla="*/ 577850 w 2308225"/>
                    <a:gd name="connsiteY25" fmla="*/ 962025 h 1327150"/>
                    <a:gd name="connsiteX26" fmla="*/ 609600 w 2308225"/>
                    <a:gd name="connsiteY26" fmla="*/ 952500 h 1327150"/>
                    <a:gd name="connsiteX27" fmla="*/ 628650 w 2308225"/>
                    <a:gd name="connsiteY27" fmla="*/ 949325 h 1327150"/>
                    <a:gd name="connsiteX28" fmla="*/ 650875 w 2308225"/>
                    <a:gd name="connsiteY28" fmla="*/ 942975 h 1327150"/>
                    <a:gd name="connsiteX29" fmla="*/ 673100 w 2308225"/>
                    <a:gd name="connsiteY29" fmla="*/ 939800 h 1327150"/>
                    <a:gd name="connsiteX30" fmla="*/ 717550 w 2308225"/>
                    <a:gd name="connsiteY30" fmla="*/ 923925 h 1327150"/>
                    <a:gd name="connsiteX31" fmla="*/ 742950 w 2308225"/>
                    <a:gd name="connsiteY31" fmla="*/ 914400 h 1327150"/>
                    <a:gd name="connsiteX32" fmla="*/ 771525 w 2308225"/>
                    <a:gd name="connsiteY32" fmla="*/ 898525 h 1327150"/>
                    <a:gd name="connsiteX33" fmla="*/ 796925 w 2308225"/>
                    <a:gd name="connsiteY33" fmla="*/ 889000 h 1327150"/>
                    <a:gd name="connsiteX34" fmla="*/ 819150 w 2308225"/>
                    <a:gd name="connsiteY34" fmla="*/ 876300 h 1327150"/>
                    <a:gd name="connsiteX35" fmla="*/ 869950 w 2308225"/>
                    <a:gd name="connsiteY35" fmla="*/ 854075 h 1327150"/>
                    <a:gd name="connsiteX36" fmla="*/ 892175 w 2308225"/>
                    <a:gd name="connsiteY36" fmla="*/ 841375 h 1327150"/>
                    <a:gd name="connsiteX37" fmla="*/ 917575 w 2308225"/>
                    <a:gd name="connsiteY37" fmla="*/ 828675 h 1327150"/>
                    <a:gd name="connsiteX38" fmla="*/ 962025 w 2308225"/>
                    <a:gd name="connsiteY38" fmla="*/ 803275 h 1327150"/>
                    <a:gd name="connsiteX39" fmla="*/ 987425 w 2308225"/>
                    <a:gd name="connsiteY39" fmla="*/ 790575 h 1327150"/>
                    <a:gd name="connsiteX40" fmla="*/ 1038225 w 2308225"/>
                    <a:gd name="connsiteY40" fmla="*/ 771525 h 1327150"/>
                    <a:gd name="connsiteX41" fmla="*/ 1060450 w 2308225"/>
                    <a:gd name="connsiteY41" fmla="*/ 762000 h 1327150"/>
                    <a:gd name="connsiteX42" fmla="*/ 1089025 w 2308225"/>
                    <a:gd name="connsiteY42" fmla="*/ 752475 h 1327150"/>
                    <a:gd name="connsiteX43" fmla="*/ 1111250 w 2308225"/>
                    <a:gd name="connsiteY43" fmla="*/ 746125 h 1327150"/>
                    <a:gd name="connsiteX44" fmla="*/ 1133475 w 2308225"/>
                    <a:gd name="connsiteY44" fmla="*/ 733425 h 1327150"/>
                    <a:gd name="connsiteX45" fmla="*/ 1155700 w 2308225"/>
                    <a:gd name="connsiteY45" fmla="*/ 717550 h 1327150"/>
                    <a:gd name="connsiteX46" fmla="*/ 1177925 w 2308225"/>
                    <a:gd name="connsiteY46" fmla="*/ 704850 h 1327150"/>
                    <a:gd name="connsiteX47" fmla="*/ 1216025 w 2308225"/>
                    <a:gd name="connsiteY47" fmla="*/ 679450 h 1327150"/>
                    <a:gd name="connsiteX48" fmla="*/ 1254125 w 2308225"/>
                    <a:gd name="connsiteY48" fmla="*/ 657225 h 1327150"/>
                    <a:gd name="connsiteX49" fmla="*/ 1320800 w 2308225"/>
                    <a:gd name="connsiteY49" fmla="*/ 606425 h 1327150"/>
                    <a:gd name="connsiteX50" fmla="*/ 1358900 w 2308225"/>
                    <a:gd name="connsiteY50" fmla="*/ 577850 h 1327150"/>
                    <a:gd name="connsiteX51" fmla="*/ 1419225 w 2308225"/>
                    <a:gd name="connsiteY51" fmla="*/ 527050 h 1327150"/>
                    <a:gd name="connsiteX52" fmla="*/ 1457325 w 2308225"/>
                    <a:gd name="connsiteY52" fmla="*/ 492125 h 1327150"/>
                    <a:gd name="connsiteX53" fmla="*/ 1466850 w 2308225"/>
                    <a:gd name="connsiteY53" fmla="*/ 479425 h 1327150"/>
                    <a:gd name="connsiteX54" fmla="*/ 1498600 w 2308225"/>
                    <a:gd name="connsiteY54" fmla="*/ 460375 h 1327150"/>
                    <a:gd name="connsiteX55" fmla="*/ 1514475 w 2308225"/>
                    <a:gd name="connsiteY55" fmla="*/ 450850 h 1327150"/>
                    <a:gd name="connsiteX56" fmla="*/ 1558925 w 2308225"/>
                    <a:gd name="connsiteY56" fmla="*/ 412750 h 1327150"/>
                    <a:gd name="connsiteX57" fmla="*/ 1577975 w 2308225"/>
                    <a:gd name="connsiteY57" fmla="*/ 400050 h 1327150"/>
                    <a:gd name="connsiteX58" fmla="*/ 1609725 w 2308225"/>
                    <a:gd name="connsiteY58" fmla="*/ 374650 h 1327150"/>
                    <a:gd name="connsiteX59" fmla="*/ 1638300 w 2308225"/>
                    <a:gd name="connsiteY59" fmla="*/ 352425 h 1327150"/>
                    <a:gd name="connsiteX60" fmla="*/ 1654175 w 2308225"/>
                    <a:gd name="connsiteY60" fmla="*/ 339725 h 1327150"/>
                    <a:gd name="connsiteX61" fmla="*/ 1701800 w 2308225"/>
                    <a:gd name="connsiteY61" fmla="*/ 292100 h 1327150"/>
                    <a:gd name="connsiteX62" fmla="*/ 1733550 w 2308225"/>
                    <a:gd name="connsiteY62" fmla="*/ 260350 h 1327150"/>
                    <a:gd name="connsiteX63" fmla="*/ 1762125 w 2308225"/>
                    <a:gd name="connsiteY63" fmla="*/ 238125 h 1327150"/>
                    <a:gd name="connsiteX64" fmla="*/ 1778000 w 2308225"/>
                    <a:gd name="connsiteY64" fmla="*/ 222250 h 1327150"/>
                    <a:gd name="connsiteX65" fmla="*/ 1825625 w 2308225"/>
                    <a:gd name="connsiteY65" fmla="*/ 184150 h 1327150"/>
                    <a:gd name="connsiteX66" fmla="*/ 1838325 w 2308225"/>
                    <a:gd name="connsiteY66" fmla="*/ 171450 h 1327150"/>
                    <a:gd name="connsiteX67" fmla="*/ 1879600 w 2308225"/>
                    <a:gd name="connsiteY67" fmla="*/ 142875 h 1327150"/>
                    <a:gd name="connsiteX68" fmla="*/ 1895475 w 2308225"/>
                    <a:gd name="connsiteY68" fmla="*/ 133350 h 1327150"/>
                    <a:gd name="connsiteX69" fmla="*/ 1930400 w 2308225"/>
                    <a:gd name="connsiteY69" fmla="*/ 114300 h 1327150"/>
                    <a:gd name="connsiteX70" fmla="*/ 1965325 w 2308225"/>
                    <a:gd name="connsiteY70" fmla="*/ 95250 h 1327150"/>
                    <a:gd name="connsiteX71" fmla="*/ 1978025 w 2308225"/>
                    <a:gd name="connsiteY71" fmla="*/ 85725 h 1327150"/>
                    <a:gd name="connsiteX72" fmla="*/ 2003425 w 2308225"/>
                    <a:gd name="connsiteY72" fmla="*/ 76200 h 1327150"/>
                    <a:gd name="connsiteX73" fmla="*/ 2038350 w 2308225"/>
                    <a:gd name="connsiteY73" fmla="*/ 63500 h 1327150"/>
                    <a:gd name="connsiteX74" fmla="*/ 2047875 w 2308225"/>
                    <a:gd name="connsiteY74" fmla="*/ 60325 h 1327150"/>
                    <a:gd name="connsiteX75" fmla="*/ 2101850 w 2308225"/>
                    <a:gd name="connsiteY75" fmla="*/ 50800 h 1327150"/>
                    <a:gd name="connsiteX76" fmla="*/ 2117725 w 2308225"/>
                    <a:gd name="connsiteY76" fmla="*/ 47625 h 1327150"/>
                    <a:gd name="connsiteX77" fmla="*/ 2149475 w 2308225"/>
                    <a:gd name="connsiteY77" fmla="*/ 38100 h 1327150"/>
                    <a:gd name="connsiteX78" fmla="*/ 2168525 w 2308225"/>
                    <a:gd name="connsiteY78" fmla="*/ 31750 h 1327150"/>
                    <a:gd name="connsiteX79" fmla="*/ 2212975 w 2308225"/>
                    <a:gd name="connsiteY79" fmla="*/ 22225 h 1327150"/>
                    <a:gd name="connsiteX80" fmla="*/ 2222500 w 2308225"/>
                    <a:gd name="connsiteY80" fmla="*/ 19050 h 1327150"/>
                    <a:gd name="connsiteX81" fmla="*/ 2257425 w 2308225"/>
                    <a:gd name="connsiteY81" fmla="*/ 15875 h 1327150"/>
                    <a:gd name="connsiteX82" fmla="*/ 2292350 w 2308225"/>
                    <a:gd name="connsiteY82" fmla="*/ 6350 h 1327150"/>
                    <a:gd name="connsiteX83" fmla="*/ 2308225 w 2308225"/>
                    <a:gd name="connsiteY83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50850 w 2308225"/>
                    <a:gd name="connsiteY19" fmla="*/ 1003300 h 1327150"/>
                    <a:gd name="connsiteX20" fmla="*/ 495300 w 2308225"/>
                    <a:gd name="connsiteY20" fmla="*/ 990600 h 1327150"/>
                    <a:gd name="connsiteX21" fmla="*/ 530225 w 2308225"/>
                    <a:gd name="connsiteY21" fmla="*/ 974725 h 1327150"/>
                    <a:gd name="connsiteX22" fmla="*/ 546100 w 2308225"/>
                    <a:gd name="connsiteY22" fmla="*/ 971550 h 1327150"/>
                    <a:gd name="connsiteX23" fmla="*/ 565150 w 2308225"/>
                    <a:gd name="connsiteY23" fmla="*/ 965200 h 1327150"/>
                    <a:gd name="connsiteX24" fmla="*/ 577850 w 2308225"/>
                    <a:gd name="connsiteY24" fmla="*/ 962025 h 1327150"/>
                    <a:gd name="connsiteX25" fmla="*/ 609600 w 2308225"/>
                    <a:gd name="connsiteY25" fmla="*/ 952500 h 1327150"/>
                    <a:gd name="connsiteX26" fmla="*/ 628650 w 2308225"/>
                    <a:gd name="connsiteY26" fmla="*/ 949325 h 1327150"/>
                    <a:gd name="connsiteX27" fmla="*/ 650875 w 2308225"/>
                    <a:gd name="connsiteY27" fmla="*/ 942975 h 1327150"/>
                    <a:gd name="connsiteX28" fmla="*/ 673100 w 2308225"/>
                    <a:gd name="connsiteY28" fmla="*/ 939800 h 1327150"/>
                    <a:gd name="connsiteX29" fmla="*/ 717550 w 2308225"/>
                    <a:gd name="connsiteY29" fmla="*/ 923925 h 1327150"/>
                    <a:gd name="connsiteX30" fmla="*/ 742950 w 2308225"/>
                    <a:gd name="connsiteY30" fmla="*/ 914400 h 1327150"/>
                    <a:gd name="connsiteX31" fmla="*/ 771525 w 2308225"/>
                    <a:gd name="connsiteY31" fmla="*/ 898525 h 1327150"/>
                    <a:gd name="connsiteX32" fmla="*/ 796925 w 2308225"/>
                    <a:gd name="connsiteY32" fmla="*/ 889000 h 1327150"/>
                    <a:gd name="connsiteX33" fmla="*/ 819150 w 2308225"/>
                    <a:gd name="connsiteY33" fmla="*/ 876300 h 1327150"/>
                    <a:gd name="connsiteX34" fmla="*/ 869950 w 2308225"/>
                    <a:gd name="connsiteY34" fmla="*/ 854075 h 1327150"/>
                    <a:gd name="connsiteX35" fmla="*/ 892175 w 2308225"/>
                    <a:gd name="connsiteY35" fmla="*/ 841375 h 1327150"/>
                    <a:gd name="connsiteX36" fmla="*/ 917575 w 2308225"/>
                    <a:gd name="connsiteY36" fmla="*/ 828675 h 1327150"/>
                    <a:gd name="connsiteX37" fmla="*/ 962025 w 2308225"/>
                    <a:gd name="connsiteY37" fmla="*/ 803275 h 1327150"/>
                    <a:gd name="connsiteX38" fmla="*/ 987425 w 2308225"/>
                    <a:gd name="connsiteY38" fmla="*/ 790575 h 1327150"/>
                    <a:gd name="connsiteX39" fmla="*/ 1038225 w 2308225"/>
                    <a:gd name="connsiteY39" fmla="*/ 771525 h 1327150"/>
                    <a:gd name="connsiteX40" fmla="*/ 1060450 w 2308225"/>
                    <a:gd name="connsiteY40" fmla="*/ 762000 h 1327150"/>
                    <a:gd name="connsiteX41" fmla="*/ 1089025 w 2308225"/>
                    <a:gd name="connsiteY41" fmla="*/ 752475 h 1327150"/>
                    <a:gd name="connsiteX42" fmla="*/ 1111250 w 2308225"/>
                    <a:gd name="connsiteY42" fmla="*/ 746125 h 1327150"/>
                    <a:gd name="connsiteX43" fmla="*/ 1133475 w 2308225"/>
                    <a:gd name="connsiteY43" fmla="*/ 733425 h 1327150"/>
                    <a:gd name="connsiteX44" fmla="*/ 1155700 w 2308225"/>
                    <a:gd name="connsiteY44" fmla="*/ 717550 h 1327150"/>
                    <a:gd name="connsiteX45" fmla="*/ 1177925 w 2308225"/>
                    <a:gd name="connsiteY45" fmla="*/ 704850 h 1327150"/>
                    <a:gd name="connsiteX46" fmla="*/ 1216025 w 2308225"/>
                    <a:gd name="connsiteY46" fmla="*/ 679450 h 1327150"/>
                    <a:gd name="connsiteX47" fmla="*/ 1254125 w 2308225"/>
                    <a:gd name="connsiteY47" fmla="*/ 657225 h 1327150"/>
                    <a:gd name="connsiteX48" fmla="*/ 1320800 w 2308225"/>
                    <a:gd name="connsiteY48" fmla="*/ 606425 h 1327150"/>
                    <a:gd name="connsiteX49" fmla="*/ 1358900 w 2308225"/>
                    <a:gd name="connsiteY49" fmla="*/ 577850 h 1327150"/>
                    <a:gd name="connsiteX50" fmla="*/ 1419225 w 2308225"/>
                    <a:gd name="connsiteY50" fmla="*/ 527050 h 1327150"/>
                    <a:gd name="connsiteX51" fmla="*/ 1457325 w 2308225"/>
                    <a:gd name="connsiteY51" fmla="*/ 492125 h 1327150"/>
                    <a:gd name="connsiteX52" fmla="*/ 1466850 w 2308225"/>
                    <a:gd name="connsiteY52" fmla="*/ 479425 h 1327150"/>
                    <a:gd name="connsiteX53" fmla="*/ 1498600 w 2308225"/>
                    <a:gd name="connsiteY53" fmla="*/ 460375 h 1327150"/>
                    <a:gd name="connsiteX54" fmla="*/ 1514475 w 2308225"/>
                    <a:gd name="connsiteY54" fmla="*/ 450850 h 1327150"/>
                    <a:gd name="connsiteX55" fmla="*/ 1558925 w 2308225"/>
                    <a:gd name="connsiteY55" fmla="*/ 412750 h 1327150"/>
                    <a:gd name="connsiteX56" fmla="*/ 1577975 w 2308225"/>
                    <a:gd name="connsiteY56" fmla="*/ 400050 h 1327150"/>
                    <a:gd name="connsiteX57" fmla="*/ 1609725 w 2308225"/>
                    <a:gd name="connsiteY57" fmla="*/ 374650 h 1327150"/>
                    <a:gd name="connsiteX58" fmla="*/ 1638300 w 2308225"/>
                    <a:gd name="connsiteY58" fmla="*/ 352425 h 1327150"/>
                    <a:gd name="connsiteX59" fmla="*/ 1654175 w 2308225"/>
                    <a:gd name="connsiteY59" fmla="*/ 339725 h 1327150"/>
                    <a:gd name="connsiteX60" fmla="*/ 1701800 w 2308225"/>
                    <a:gd name="connsiteY60" fmla="*/ 292100 h 1327150"/>
                    <a:gd name="connsiteX61" fmla="*/ 1733550 w 2308225"/>
                    <a:gd name="connsiteY61" fmla="*/ 260350 h 1327150"/>
                    <a:gd name="connsiteX62" fmla="*/ 1762125 w 2308225"/>
                    <a:gd name="connsiteY62" fmla="*/ 238125 h 1327150"/>
                    <a:gd name="connsiteX63" fmla="*/ 1778000 w 2308225"/>
                    <a:gd name="connsiteY63" fmla="*/ 222250 h 1327150"/>
                    <a:gd name="connsiteX64" fmla="*/ 1825625 w 2308225"/>
                    <a:gd name="connsiteY64" fmla="*/ 184150 h 1327150"/>
                    <a:gd name="connsiteX65" fmla="*/ 1838325 w 2308225"/>
                    <a:gd name="connsiteY65" fmla="*/ 171450 h 1327150"/>
                    <a:gd name="connsiteX66" fmla="*/ 1879600 w 2308225"/>
                    <a:gd name="connsiteY66" fmla="*/ 142875 h 1327150"/>
                    <a:gd name="connsiteX67" fmla="*/ 1895475 w 2308225"/>
                    <a:gd name="connsiteY67" fmla="*/ 133350 h 1327150"/>
                    <a:gd name="connsiteX68" fmla="*/ 1930400 w 2308225"/>
                    <a:gd name="connsiteY68" fmla="*/ 114300 h 1327150"/>
                    <a:gd name="connsiteX69" fmla="*/ 1965325 w 2308225"/>
                    <a:gd name="connsiteY69" fmla="*/ 95250 h 1327150"/>
                    <a:gd name="connsiteX70" fmla="*/ 1978025 w 2308225"/>
                    <a:gd name="connsiteY70" fmla="*/ 85725 h 1327150"/>
                    <a:gd name="connsiteX71" fmla="*/ 2003425 w 2308225"/>
                    <a:gd name="connsiteY71" fmla="*/ 76200 h 1327150"/>
                    <a:gd name="connsiteX72" fmla="*/ 2038350 w 2308225"/>
                    <a:gd name="connsiteY72" fmla="*/ 63500 h 1327150"/>
                    <a:gd name="connsiteX73" fmla="*/ 2047875 w 2308225"/>
                    <a:gd name="connsiteY73" fmla="*/ 60325 h 1327150"/>
                    <a:gd name="connsiteX74" fmla="*/ 2101850 w 2308225"/>
                    <a:gd name="connsiteY74" fmla="*/ 50800 h 1327150"/>
                    <a:gd name="connsiteX75" fmla="*/ 2117725 w 2308225"/>
                    <a:gd name="connsiteY75" fmla="*/ 47625 h 1327150"/>
                    <a:gd name="connsiteX76" fmla="*/ 2149475 w 2308225"/>
                    <a:gd name="connsiteY76" fmla="*/ 38100 h 1327150"/>
                    <a:gd name="connsiteX77" fmla="*/ 2168525 w 2308225"/>
                    <a:gd name="connsiteY77" fmla="*/ 31750 h 1327150"/>
                    <a:gd name="connsiteX78" fmla="*/ 2212975 w 2308225"/>
                    <a:gd name="connsiteY78" fmla="*/ 22225 h 1327150"/>
                    <a:gd name="connsiteX79" fmla="*/ 2222500 w 2308225"/>
                    <a:gd name="connsiteY79" fmla="*/ 19050 h 1327150"/>
                    <a:gd name="connsiteX80" fmla="*/ 2257425 w 2308225"/>
                    <a:gd name="connsiteY80" fmla="*/ 15875 h 1327150"/>
                    <a:gd name="connsiteX81" fmla="*/ 2292350 w 2308225"/>
                    <a:gd name="connsiteY81" fmla="*/ 6350 h 1327150"/>
                    <a:gd name="connsiteX82" fmla="*/ 2308225 w 2308225"/>
                    <a:gd name="connsiteY82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84175 w 2308225"/>
                    <a:gd name="connsiteY16" fmla="*/ 1031875 h 1327150"/>
                    <a:gd name="connsiteX17" fmla="*/ 393700 w 2308225"/>
                    <a:gd name="connsiteY17" fmla="*/ 1025525 h 1327150"/>
                    <a:gd name="connsiteX18" fmla="*/ 431800 w 2308225"/>
                    <a:gd name="connsiteY18" fmla="*/ 1012825 h 1327150"/>
                    <a:gd name="connsiteX19" fmla="*/ 495300 w 2308225"/>
                    <a:gd name="connsiteY19" fmla="*/ 990600 h 1327150"/>
                    <a:gd name="connsiteX20" fmla="*/ 530225 w 2308225"/>
                    <a:gd name="connsiteY20" fmla="*/ 974725 h 1327150"/>
                    <a:gd name="connsiteX21" fmla="*/ 546100 w 2308225"/>
                    <a:gd name="connsiteY21" fmla="*/ 971550 h 1327150"/>
                    <a:gd name="connsiteX22" fmla="*/ 565150 w 2308225"/>
                    <a:gd name="connsiteY22" fmla="*/ 965200 h 1327150"/>
                    <a:gd name="connsiteX23" fmla="*/ 577850 w 2308225"/>
                    <a:gd name="connsiteY23" fmla="*/ 962025 h 1327150"/>
                    <a:gd name="connsiteX24" fmla="*/ 609600 w 2308225"/>
                    <a:gd name="connsiteY24" fmla="*/ 952500 h 1327150"/>
                    <a:gd name="connsiteX25" fmla="*/ 628650 w 2308225"/>
                    <a:gd name="connsiteY25" fmla="*/ 949325 h 1327150"/>
                    <a:gd name="connsiteX26" fmla="*/ 650875 w 2308225"/>
                    <a:gd name="connsiteY26" fmla="*/ 942975 h 1327150"/>
                    <a:gd name="connsiteX27" fmla="*/ 673100 w 2308225"/>
                    <a:gd name="connsiteY27" fmla="*/ 939800 h 1327150"/>
                    <a:gd name="connsiteX28" fmla="*/ 717550 w 2308225"/>
                    <a:gd name="connsiteY28" fmla="*/ 923925 h 1327150"/>
                    <a:gd name="connsiteX29" fmla="*/ 742950 w 2308225"/>
                    <a:gd name="connsiteY29" fmla="*/ 914400 h 1327150"/>
                    <a:gd name="connsiteX30" fmla="*/ 771525 w 2308225"/>
                    <a:gd name="connsiteY30" fmla="*/ 898525 h 1327150"/>
                    <a:gd name="connsiteX31" fmla="*/ 796925 w 2308225"/>
                    <a:gd name="connsiteY31" fmla="*/ 889000 h 1327150"/>
                    <a:gd name="connsiteX32" fmla="*/ 819150 w 2308225"/>
                    <a:gd name="connsiteY32" fmla="*/ 876300 h 1327150"/>
                    <a:gd name="connsiteX33" fmla="*/ 869950 w 2308225"/>
                    <a:gd name="connsiteY33" fmla="*/ 854075 h 1327150"/>
                    <a:gd name="connsiteX34" fmla="*/ 892175 w 2308225"/>
                    <a:gd name="connsiteY34" fmla="*/ 841375 h 1327150"/>
                    <a:gd name="connsiteX35" fmla="*/ 917575 w 2308225"/>
                    <a:gd name="connsiteY35" fmla="*/ 828675 h 1327150"/>
                    <a:gd name="connsiteX36" fmla="*/ 962025 w 2308225"/>
                    <a:gd name="connsiteY36" fmla="*/ 803275 h 1327150"/>
                    <a:gd name="connsiteX37" fmla="*/ 987425 w 2308225"/>
                    <a:gd name="connsiteY37" fmla="*/ 790575 h 1327150"/>
                    <a:gd name="connsiteX38" fmla="*/ 1038225 w 2308225"/>
                    <a:gd name="connsiteY38" fmla="*/ 771525 h 1327150"/>
                    <a:gd name="connsiteX39" fmla="*/ 1060450 w 2308225"/>
                    <a:gd name="connsiteY39" fmla="*/ 762000 h 1327150"/>
                    <a:gd name="connsiteX40" fmla="*/ 1089025 w 2308225"/>
                    <a:gd name="connsiteY40" fmla="*/ 752475 h 1327150"/>
                    <a:gd name="connsiteX41" fmla="*/ 1111250 w 2308225"/>
                    <a:gd name="connsiteY41" fmla="*/ 746125 h 1327150"/>
                    <a:gd name="connsiteX42" fmla="*/ 1133475 w 2308225"/>
                    <a:gd name="connsiteY42" fmla="*/ 733425 h 1327150"/>
                    <a:gd name="connsiteX43" fmla="*/ 1155700 w 2308225"/>
                    <a:gd name="connsiteY43" fmla="*/ 717550 h 1327150"/>
                    <a:gd name="connsiteX44" fmla="*/ 1177925 w 2308225"/>
                    <a:gd name="connsiteY44" fmla="*/ 704850 h 1327150"/>
                    <a:gd name="connsiteX45" fmla="*/ 1216025 w 2308225"/>
                    <a:gd name="connsiteY45" fmla="*/ 679450 h 1327150"/>
                    <a:gd name="connsiteX46" fmla="*/ 1254125 w 2308225"/>
                    <a:gd name="connsiteY46" fmla="*/ 657225 h 1327150"/>
                    <a:gd name="connsiteX47" fmla="*/ 1320800 w 2308225"/>
                    <a:gd name="connsiteY47" fmla="*/ 606425 h 1327150"/>
                    <a:gd name="connsiteX48" fmla="*/ 1358900 w 2308225"/>
                    <a:gd name="connsiteY48" fmla="*/ 577850 h 1327150"/>
                    <a:gd name="connsiteX49" fmla="*/ 1419225 w 2308225"/>
                    <a:gd name="connsiteY49" fmla="*/ 527050 h 1327150"/>
                    <a:gd name="connsiteX50" fmla="*/ 1457325 w 2308225"/>
                    <a:gd name="connsiteY50" fmla="*/ 492125 h 1327150"/>
                    <a:gd name="connsiteX51" fmla="*/ 1466850 w 2308225"/>
                    <a:gd name="connsiteY51" fmla="*/ 479425 h 1327150"/>
                    <a:gd name="connsiteX52" fmla="*/ 1498600 w 2308225"/>
                    <a:gd name="connsiteY52" fmla="*/ 460375 h 1327150"/>
                    <a:gd name="connsiteX53" fmla="*/ 1514475 w 2308225"/>
                    <a:gd name="connsiteY53" fmla="*/ 450850 h 1327150"/>
                    <a:gd name="connsiteX54" fmla="*/ 1558925 w 2308225"/>
                    <a:gd name="connsiteY54" fmla="*/ 412750 h 1327150"/>
                    <a:gd name="connsiteX55" fmla="*/ 1577975 w 2308225"/>
                    <a:gd name="connsiteY55" fmla="*/ 400050 h 1327150"/>
                    <a:gd name="connsiteX56" fmla="*/ 1609725 w 2308225"/>
                    <a:gd name="connsiteY56" fmla="*/ 374650 h 1327150"/>
                    <a:gd name="connsiteX57" fmla="*/ 1638300 w 2308225"/>
                    <a:gd name="connsiteY57" fmla="*/ 352425 h 1327150"/>
                    <a:gd name="connsiteX58" fmla="*/ 1654175 w 2308225"/>
                    <a:gd name="connsiteY58" fmla="*/ 339725 h 1327150"/>
                    <a:gd name="connsiteX59" fmla="*/ 1701800 w 2308225"/>
                    <a:gd name="connsiteY59" fmla="*/ 292100 h 1327150"/>
                    <a:gd name="connsiteX60" fmla="*/ 1733550 w 2308225"/>
                    <a:gd name="connsiteY60" fmla="*/ 260350 h 1327150"/>
                    <a:gd name="connsiteX61" fmla="*/ 1762125 w 2308225"/>
                    <a:gd name="connsiteY61" fmla="*/ 238125 h 1327150"/>
                    <a:gd name="connsiteX62" fmla="*/ 1778000 w 2308225"/>
                    <a:gd name="connsiteY62" fmla="*/ 222250 h 1327150"/>
                    <a:gd name="connsiteX63" fmla="*/ 1825625 w 2308225"/>
                    <a:gd name="connsiteY63" fmla="*/ 184150 h 1327150"/>
                    <a:gd name="connsiteX64" fmla="*/ 1838325 w 2308225"/>
                    <a:gd name="connsiteY64" fmla="*/ 171450 h 1327150"/>
                    <a:gd name="connsiteX65" fmla="*/ 1879600 w 2308225"/>
                    <a:gd name="connsiteY65" fmla="*/ 142875 h 1327150"/>
                    <a:gd name="connsiteX66" fmla="*/ 1895475 w 2308225"/>
                    <a:gd name="connsiteY66" fmla="*/ 133350 h 1327150"/>
                    <a:gd name="connsiteX67" fmla="*/ 1930400 w 2308225"/>
                    <a:gd name="connsiteY67" fmla="*/ 114300 h 1327150"/>
                    <a:gd name="connsiteX68" fmla="*/ 1965325 w 2308225"/>
                    <a:gd name="connsiteY68" fmla="*/ 95250 h 1327150"/>
                    <a:gd name="connsiteX69" fmla="*/ 1978025 w 2308225"/>
                    <a:gd name="connsiteY69" fmla="*/ 85725 h 1327150"/>
                    <a:gd name="connsiteX70" fmla="*/ 2003425 w 2308225"/>
                    <a:gd name="connsiteY70" fmla="*/ 76200 h 1327150"/>
                    <a:gd name="connsiteX71" fmla="*/ 2038350 w 2308225"/>
                    <a:gd name="connsiteY71" fmla="*/ 63500 h 1327150"/>
                    <a:gd name="connsiteX72" fmla="*/ 2047875 w 2308225"/>
                    <a:gd name="connsiteY72" fmla="*/ 60325 h 1327150"/>
                    <a:gd name="connsiteX73" fmla="*/ 2101850 w 2308225"/>
                    <a:gd name="connsiteY73" fmla="*/ 50800 h 1327150"/>
                    <a:gd name="connsiteX74" fmla="*/ 2117725 w 2308225"/>
                    <a:gd name="connsiteY74" fmla="*/ 47625 h 1327150"/>
                    <a:gd name="connsiteX75" fmla="*/ 2149475 w 2308225"/>
                    <a:gd name="connsiteY75" fmla="*/ 38100 h 1327150"/>
                    <a:gd name="connsiteX76" fmla="*/ 2168525 w 2308225"/>
                    <a:gd name="connsiteY76" fmla="*/ 31750 h 1327150"/>
                    <a:gd name="connsiteX77" fmla="*/ 2212975 w 2308225"/>
                    <a:gd name="connsiteY77" fmla="*/ 22225 h 1327150"/>
                    <a:gd name="connsiteX78" fmla="*/ 2222500 w 2308225"/>
                    <a:gd name="connsiteY78" fmla="*/ 19050 h 1327150"/>
                    <a:gd name="connsiteX79" fmla="*/ 2257425 w 2308225"/>
                    <a:gd name="connsiteY79" fmla="*/ 15875 h 1327150"/>
                    <a:gd name="connsiteX80" fmla="*/ 2292350 w 2308225"/>
                    <a:gd name="connsiteY80" fmla="*/ 6350 h 1327150"/>
                    <a:gd name="connsiteX81" fmla="*/ 2308225 w 2308225"/>
                    <a:gd name="connsiteY81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68300 w 2308225"/>
                    <a:gd name="connsiteY15" fmla="*/ 1038225 h 1327150"/>
                    <a:gd name="connsiteX16" fmla="*/ 393700 w 2308225"/>
                    <a:gd name="connsiteY16" fmla="*/ 1025525 h 1327150"/>
                    <a:gd name="connsiteX17" fmla="*/ 431800 w 2308225"/>
                    <a:gd name="connsiteY17" fmla="*/ 1012825 h 1327150"/>
                    <a:gd name="connsiteX18" fmla="*/ 495300 w 2308225"/>
                    <a:gd name="connsiteY18" fmla="*/ 990600 h 1327150"/>
                    <a:gd name="connsiteX19" fmla="*/ 530225 w 2308225"/>
                    <a:gd name="connsiteY19" fmla="*/ 974725 h 1327150"/>
                    <a:gd name="connsiteX20" fmla="*/ 546100 w 2308225"/>
                    <a:gd name="connsiteY20" fmla="*/ 971550 h 1327150"/>
                    <a:gd name="connsiteX21" fmla="*/ 565150 w 2308225"/>
                    <a:gd name="connsiteY21" fmla="*/ 965200 h 1327150"/>
                    <a:gd name="connsiteX22" fmla="*/ 577850 w 2308225"/>
                    <a:gd name="connsiteY22" fmla="*/ 962025 h 1327150"/>
                    <a:gd name="connsiteX23" fmla="*/ 609600 w 2308225"/>
                    <a:gd name="connsiteY23" fmla="*/ 952500 h 1327150"/>
                    <a:gd name="connsiteX24" fmla="*/ 628650 w 2308225"/>
                    <a:gd name="connsiteY24" fmla="*/ 949325 h 1327150"/>
                    <a:gd name="connsiteX25" fmla="*/ 650875 w 2308225"/>
                    <a:gd name="connsiteY25" fmla="*/ 942975 h 1327150"/>
                    <a:gd name="connsiteX26" fmla="*/ 673100 w 2308225"/>
                    <a:gd name="connsiteY26" fmla="*/ 939800 h 1327150"/>
                    <a:gd name="connsiteX27" fmla="*/ 717550 w 2308225"/>
                    <a:gd name="connsiteY27" fmla="*/ 923925 h 1327150"/>
                    <a:gd name="connsiteX28" fmla="*/ 742950 w 2308225"/>
                    <a:gd name="connsiteY28" fmla="*/ 914400 h 1327150"/>
                    <a:gd name="connsiteX29" fmla="*/ 771525 w 2308225"/>
                    <a:gd name="connsiteY29" fmla="*/ 898525 h 1327150"/>
                    <a:gd name="connsiteX30" fmla="*/ 796925 w 2308225"/>
                    <a:gd name="connsiteY30" fmla="*/ 889000 h 1327150"/>
                    <a:gd name="connsiteX31" fmla="*/ 819150 w 2308225"/>
                    <a:gd name="connsiteY31" fmla="*/ 876300 h 1327150"/>
                    <a:gd name="connsiteX32" fmla="*/ 869950 w 2308225"/>
                    <a:gd name="connsiteY32" fmla="*/ 854075 h 1327150"/>
                    <a:gd name="connsiteX33" fmla="*/ 892175 w 2308225"/>
                    <a:gd name="connsiteY33" fmla="*/ 841375 h 1327150"/>
                    <a:gd name="connsiteX34" fmla="*/ 917575 w 2308225"/>
                    <a:gd name="connsiteY34" fmla="*/ 828675 h 1327150"/>
                    <a:gd name="connsiteX35" fmla="*/ 962025 w 2308225"/>
                    <a:gd name="connsiteY35" fmla="*/ 803275 h 1327150"/>
                    <a:gd name="connsiteX36" fmla="*/ 987425 w 2308225"/>
                    <a:gd name="connsiteY36" fmla="*/ 790575 h 1327150"/>
                    <a:gd name="connsiteX37" fmla="*/ 1038225 w 2308225"/>
                    <a:gd name="connsiteY37" fmla="*/ 771525 h 1327150"/>
                    <a:gd name="connsiteX38" fmla="*/ 1060450 w 2308225"/>
                    <a:gd name="connsiteY38" fmla="*/ 762000 h 1327150"/>
                    <a:gd name="connsiteX39" fmla="*/ 1089025 w 2308225"/>
                    <a:gd name="connsiteY39" fmla="*/ 752475 h 1327150"/>
                    <a:gd name="connsiteX40" fmla="*/ 1111250 w 2308225"/>
                    <a:gd name="connsiteY40" fmla="*/ 746125 h 1327150"/>
                    <a:gd name="connsiteX41" fmla="*/ 1133475 w 2308225"/>
                    <a:gd name="connsiteY41" fmla="*/ 733425 h 1327150"/>
                    <a:gd name="connsiteX42" fmla="*/ 1155700 w 2308225"/>
                    <a:gd name="connsiteY42" fmla="*/ 717550 h 1327150"/>
                    <a:gd name="connsiteX43" fmla="*/ 1177925 w 2308225"/>
                    <a:gd name="connsiteY43" fmla="*/ 704850 h 1327150"/>
                    <a:gd name="connsiteX44" fmla="*/ 1216025 w 2308225"/>
                    <a:gd name="connsiteY44" fmla="*/ 679450 h 1327150"/>
                    <a:gd name="connsiteX45" fmla="*/ 1254125 w 2308225"/>
                    <a:gd name="connsiteY45" fmla="*/ 657225 h 1327150"/>
                    <a:gd name="connsiteX46" fmla="*/ 1320800 w 2308225"/>
                    <a:gd name="connsiteY46" fmla="*/ 606425 h 1327150"/>
                    <a:gd name="connsiteX47" fmla="*/ 1358900 w 2308225"/>
                    <a:gd name="connsiteY47" fmla="*/ 577850 h 1327150"/>
                    <a:gd name="connsiteX48" fmla="*/ 1419225 w 2308225"/>
                    <a:gd name="connsiteY48" fmla="*/ 527050 h 1327150"/>
                    <a:gd name="connsiteX49" fmla="*/ 1457325 w 2308225"/>
                    <a:gd name="connsiteY49" fmla="*/ 492125 h 1327150"/>
                    <a:gd name="connsiteX50" fmla="*/ 1466850 w 2308225"/>
                    <a:gd name="connsiteY50" fmla="*/ 479425 h 1327150"/>
                    <a:gd name="connsiteX51" fmla="*/ 1498600 w 2308225"/>
                    <a:gd name="connsiteY51" fmla="*/ 460375 h 1327150"/>
                    <a:gd name="connsiteX52" fmla="*/ 1514475 w 2308225"/>
                    <a:gd name="connsiteY52" fmla="*/ 450850 h 1327150"/>
                    <a:gd name="connsiteX53" fmla="*/ 1558925 w 2308225"/>
                    <a:gd name="connsiteY53" fmla="*/ 412750 h 1327150"/>
                    <a:gd name="connsiteX54" fmla="*/ 1577975 w 2308225"/>
                    <a:gd name="connsiteY54" fmla="*/ 400050 h 1327150"/>
                    <a:gd name="connsiteX55" fmla="*/ 1609725 w 2308225"/>
                    <a:gd name="connsiteY55" fmla="*/ 374650 h 1327150"/>
                    <a:gd name="connsiteX56" fmla="*/ 1638300 w 2308225"/>
                    <a:gd name="connsiteY56" fmla="*/ 352425 h 1327150"/>
                    <a:gd name="connsiteX57" fmla="*/ 1654175 w 2308225"/>
                    <a:gd name="connsiteY57" fmla="*/ 339725 h 1327150"/>
                    <a:gd name="connsiteX58" fmla="*/ 1701800 w 2308225"/>
                    <a:gd name="connsiteY58" fmla="*/ 292100 h 1327150"/>
                    <a:gd name="connsiteX59" fmla="*/ 1733550 w 2308225"/>
                    <a:gd name="connsiteY59" fmla="*/ 260350 h 1327150"/>
                    <a:gd name="connsiteX60" fmla="*/ 1762125 w 2308225"/>
                    <a:gd name="connsiteY60" fmla="*/ 238125 h 1327150"/>
                    <a:gd name="connsiteX61" fmla="*/ 1778000 w 2308225"/>
                    <a:gd name="connsiteY61" fmla="*/ 222250 h 1327150"/>
                    <a:gd name="connsiteX62" fmla="*/ 1825625 w 2308225"/>
                    <a:gd name="connsiteY62" fmla="*/ 184150 h 1327150"/>
                    <a:gd name="connsiteX63" fmla="*/ 1838325 w 2308225"/>
                    <a:gd name="connsiteY63" fmla="*/ 171450 h 1327150"/>
                    <a:gd name="connsiteX64" fmla="*/ 1879600 w 2308225"/>
                    <a:gd name="connsiteY64" fmla="*/ 142875 h 1327150"/>
                    <a:gd name="connsiteX65" fmla="*/ 1895475 w 2308225"/>
                    <a:gd name="connsiteY65" fmla="*/ 133350 h 1327150"/>
                    <a:gd name="connsiteX66" fmla="*/ 1930400 w 2308225"/>
                    <a:gd name="connsiteY66" fmla="*/ 114300 h 1327150"/>
                    <a:gd name="connsiteX67" fmla="*/ 1965325 w 2308225"/>
                    <a:gd name="connsiteY67" fmla="*/ 95250 h 1327150"/>
                    <a:gd name="connsiteX68" fmla="*/ 1978025 w 2308225"/>
                    <a:gd name="connsiteY68" fmla="*/ 85725 h 1327150"/>
                    <a:gd name="connsiteX69" fmla="*/ 2003425 w 2308225"/>
                    <a:gd name="connsiteY69" fmla="*/ 76200 h 1327150"/>
                    <a:gd name="connsiteX70" fmla="*/ 2038350 w 2308225"/>
                    <a:gd name="connsiteY70" fmla="*/ 63500 h 1327150"/>
                    <a:gd name="connsiteX71" fmla="*/ 2047875 w 2308225"/>
                    <a:gd name="connsiteY71" fmla="*/ 60325 h 1327150"/>
                    <a:gd name="connsiteX72" fmla="*/ 2101850 w 2308225"/>
                    <a:gd name="connsiteY72" fmla="*/ 50800 h 1327150"/>
                    <a:gd name="connsiteX73" fmla="*/ 2117725 w 2308225"/>
                    <a:gd name="connsiteY73" fmla="*/ 47625 h 1327150"/>
                    <a:gd name="connsiteX74" fmla="*/ 2149475 w 2308225"/>
                    <a:gd name="connsiteY74" fmla="*/ 38100 h 1327150"/>
                    <a:gd name="connsiteX75" fmla="*/ 2168525 w 2308225"/>
                    <a:gd name="connsiteY75" fmla="*/ 31750 h 1327150"/>
                    <a:gd name="connsiteX76" fmla="*/ 2212975 w 2308225"/>
                    <a:gd name="connsiteY76" fmla="*/ 22225 h 1327150"/>
                    <a:gd name="connsiteX77" fmla="*/ 2222500 w 2308225"/>
                    <a:gd name="connsiteY77" fmla="*/ 19050 h 1327150"/>
                    <a:gd name="connsiteX78" fmla="*/ 2257425 w 2308225"/>
                    <a:gd name="connsiteY78" fmla="*/ 15875 h 1327150"/>
                    <a:gd name="connsiteX79" fmla="*/ 2292350 w 2308225"/>
                    <a:gd name="connsiteY79" fmla="*/ 6350 h 1327150"/>
                    <a:gd name="connsiteX80" fmla="*/ 2308225 w 2308225"/>
                    <a:gd name="connsiteY80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82550 w 2308225"/>
                    <a:gd name="connsiteY5" fmla="*/ 1254125 h 1327150"/>
                    <a:gd name="connsiteX6" fmla="*/ 120650 w 2308225"/>
                    <a:gd name="connsiteY6" fmla="*/ 1219200 h 1327150"/>
                    <a:gd name="connsiteX7" fmla="*/ 139700 w 2308225"/>
                    <a:gd name="connsiteY7" fmla="*/ 1193800 h 1327150"/>
                    <a:gd name="connsiteX8" fmla="*/ 152400 w 2308225"/>
                    <a:gd name="connsiteY8" fmla="*/ 1187450 h 1327150"/>
                    <a:gd name="connsiteX9" fmla="*/ 174625 w 2308225"/>
                    <a:gd name="connsiteY9" fmla="*/ 1168400 h 1327150"/>
                    <a:gd name="connsiteX10" fmla="*/ 212725 w 2308225"/>
                    <a:gd name="connsiteY10" fmla="*/ 1130300 h 1327150"/>
                    <a:gd name="connsiteX11" fmla="*/ 257175 w 2308225"/>
                    <a:gd name="connsiteY11" fmla="*/ 1095375 h 1327150"/>
                    <a:gd name="connsiteX12" fmla="*/ 292100 w 2308225"/>
                    <a:gd name="connsiteY12" fmla="*/ 1076325 h 1327150"/>
                    <a:gd name="connsiteX13" fmla="*/ 314325 w 2308225"/>
                    <a:gd name="connsiteY13" fmla="*/ 1066800 h 1327150"/>
                    <a:gd name="connsiteX14" fmla="*/ 346075 w 2308225"/>
                    <a:gd name="connsiteY14" fmla="*/ 1050925 h 1327150"/>
                    <a:gd name="connsiteX15" fmla="*/ 393700 w 2308225"/>
                    <a:gd name="connsiteY15" fmla="*/ 1025525 h 1327150"/>
                    <a:gd name="connsiteX16" fmla="*/ 431800 w 2308225"/>
                    <a:gd name="connsiteY16" fmla="*/ 1012825 h 1327150"/>
                    <a:gd name="connsiteX17" fmla="*/ 495300 w 2308225"/>
                    <a:gd name="connsiteY17" fmla="*/ 990600 h 1327150"/>
                    <a:gd name="connsiteX18" fmla="*/ 530225 w 2308225"/>
                    <a:gd name="connsiteY18" fmla="*/ 974725 h 1327150"/>
                    <a:gd name="connsiteX19" fmla="*/ 546100 w 2308225"/>
                    <a:gd name="connsiteY19" fmla="*/ 971550 h 1327150"/>
                    <a:gd name="connsiteX20" fmla="*/ 565150 w 2308225"/>
                    <a:gd name="connsiteY20" fmla="*/ 965200 h 1327150"/>
                    <a:gd name="connsiteX21" fmla="*/ 577850 w 2308225"/>
                    <a:gd name="connsiteY21" fmla="*/ 962025 h 1327150"/>
                    <a:gd name="connsiteX22" fmla="*/ 609600 w 2308225"/>
                    <a:gd name="connsiteY22" fmla="*/ 952500 h 1327150"/>
                    <a:gd name="connsiteX23" fmla="*/ 628650 w 2308225"/>
                    <a:gd name="connsiteY23" fmla="*/ 949325 h 1327150"/>
                    <a:gd name="connsiteX24" fmla="*/ 650875 w 2308225"/>
                    <a:gd name="connsiteY24" fmla="*/ 942975 h 1327150"/>
                    <a:gd name="connsiteX25" fmla="*/ 673100 w 2308225"/>
                    <a:gd name="connsiteY25" fmla="*/ 939800 h 1327150"/>
                    <a:gd name="connsiteX26" fmla="*/ 717550 w 2308225"/>
                    <a:gd name="connsiteY26" fmla="*/ 923925 h 1327150"/>
                    <a:gd name="connsiteX27" fmla="*/ 742950 w 2308225"/>
                    <a:gd name="connsiteY27" fmla="*/ 914400 h 1327150"/>
                    <a:gd name="connsiteX28" fmla="*/ 771525 w 2308225"/>
                    <a:gd name="connsiteY28" fmla="*/ 898525 h 1327150"/>
                    <a:gd name="connsiteX29" fmla="*/ 796925 w 2308225"/>
                    <a:gd name="connsiteY29" fmla="*/ 889000 h 1327150"/>
                    <a:gd name="connsiteX30" fmla="*/ 819150 w 2308225"/>
                    <a:gd name="connsiteY30" fmla="*/ 876300 h 1327150"/>
                    <a:gd name="connsiteX31" fmla="*/ 869950 w 2308225"/>
                    <a:gd name="connsiteY31" fmla="*/ 854075 h 1327150"/>
                    <a:gd name="connsiteX32" fmla="*/ 892175 w 2308225"/>
                    <a:gd name="connsiteY32" fmla="*/ 841375 h 1327150"/>
                    <a:gd name="connsiteX33" fmla="*/ 917575 w 2308225"/>
                    <a:gd name="connsiteY33" fmla="*/ 828675 h 1327150"/>
                    <a:gd name="connsiteX34" fmla="*/ 962025 w 2308225"/>
                    <a:gd name="connsiteY34" fmla="*/ 803275 h 1327150"/>
                    <a:gd name="connsiteX35" fmla="*/ 987425 w 2308225"/>
                    <a:gd name="connsiteY35" fmla="*/ 790575 h 1327150"/>
                    <a:gd name="connsiteX36" fmla="*/ 1038225 w 2308225"/>
                    <a:gd name="connsiteY36" fmla="*/ 771525 h 1327150"/>
                    <a:gd name="connsiteX37" fmla="*/ 1060450 w 2308225"/>
                    <a:gd name="connsiteY37" fmla="*/ 762000 h 1327150"/>
                    <a:gd name="connsiteX38" fmla="*/ 1089025 w 2308225"/>
                    <a:gd name="connsiteY38" fmla="*/ 752475 h 1327150"/>
                    <a:gd name="connsiteX39" fmla="*/ 1111250 w 2308225"/>
                    <a:gd name="connsiteY39" fmla="*/ 746125 h 1327150"/>
                    <a:gd name="connsiteX40" fmla="*/ 1133475 w 2308225"/>
                    <a:gd name="connsiteY40" fmla="*/ 733425 h 1327150"/>
                    <a:gd name="connsiteX41" fmla="*/ 1155700 w 2308225"/>
                    <a:gd name="connsiteY41" fmla="*/ 717550 h 1327150"/>
                    <a:gd name="connsiteX42" fmla="*/ 1177925 w 2308225"/>
                    <a:gd name="connsiteY42" fmla="*/ 704850 h 1327150"/>
                    <a:gd name="connsiteX43" fmla="*/ 1216025 w 2308225"/>
                    <a:gd name="connsiteY43" fmla="*/ 679450 h 1327150"/>
                    <a:gd name="connsiteX44" fmla="*/ 1254125 w 2308225"/>
                    <a:gd name="connsiteY44" fmla="*/ 657225 h 1327150"/>
                    <a:gd name="connsiteX45" fmla="*/ 1320800 w 2308225"/>
                    <a:gd name="connsiteY45" fmla="*/ 606425 h 1327150"/>
                    <a:gd name="connsiteX46" fmla="*/ 1358900 w 2308225"/>
                    <a:gd name="connsiteY46" fmla="*/ 577850 h 1327150"/>
                    <a:gd name="connsiteX47" fmla="*/ 1419225 w 2308225"/>
                    <a:gd name="connsiteY47" fmla="*/ 527050 h 1327150"/>
                    <a:gd name="connsiteX48" fmla="*/ 1457325 w 2308225"/>
                    <a:gd name="connsiteY48" fmla="*/ 492125 h 1327150"/>
                    <a:gd name="connsiteX49" fmla="*/ 1466850 w 2308225"/>
                    <a:gd name="connsiteY49" fmla="*/ 479425 h 1327150"/>
                    <a:gd name="connsiteX50" fmla="*/ 1498600 w 2308225"/>
                    <a:gd name="connsiteY50" fmla="*/ 460375 h 1327150"/>
                    <a:gd name="connsiteX51" fmla="*/ 1514475 w 2308225"/>
                    <a:gd name="connsiteY51" fmla="*/ 450850 h 1327150"/>
                    <a:gd name="connsiteX52" fmla="*/ 1558925 w 2308225"/>
                    <a:gd name="connsiteY52" fmla="*/ 412750 h 1327150"/>
                    <a:gd name="connsiteX53" fmla="*/ 1577975 w 2308225"/>
                    <a:gd name="connsiteY53" fmla="*/ 400050 h 1327150"/>
                    <a:gd name="connsiteX54" fmla="*/ 1609725 w 2308225"/>
                    <a:gd name="connsiteY54" fmla="*/ 374650 h 1327150"/>
                    <a:gd name="connsiteX55" fmla="*/ 1638300 w 2308225"/>
                    <a:gd name="connsiteY55" fmla="*/ 352425 h 1327150"/>
                    <a:gd name="connsiteX56" fmla="*/ 1654175 w 2308225"/>
                    <a:gd name="connsiteY56" fmla="*/ 339725 h 1327150"/>
                    <a:gd name="connsiteX57" fmla="*/ 1701800 w 2308225"/>
                    <a:gd name="connsiteY57" fmla="*/ 292100 h 1327150"/>
                    <a:gd name="connsiteX58" fmla="*/ 1733550 w 2308225"/>
                    <a:gd name="connsiteY58" fmla="*/ 260350 h 1327150"/>
                    <a:gd name="connsiteX59" fmla="*/ 1762125 w 2308225"/>
                    <a:gd name="connsiteY59" fmla="*/ 238125 h 1327150"/>
                    <a:gd name="connsiteX60" fmla="*/ 1778000 w 2308225"/>
                    <a:gd name="connsiteY60" fmla="*/ 222250 h 1327150"/>
                    <a:gd name="connsiteX61" fmla="*/ 1825625 w 2308225"/>
                    <a:gd name="connsiteY61" fmla="*/ 184150 h 1327150"/>
                    <a:gd name="connsiteX62" fmla="*/ 1838325 w 2308225"/>
                    <a:gd name="connsiteY62" fmla="*/ 171450 h 1327150"/>
                    <a:gd name="connsiteX63" fmla="*/ 1879600 w 2308225"/>
                    <a:gd name="connsiteY63" fmla="*/ 142875 h 1327150"/>
                    <a:gd name="connsiteX64" fmla="*/ 1895475 w 2308225"/>
                    <a:gd name="connsiteY64" fmla="*/ 133350 h 1327150"/>
                    <a:gd name="connsiteX65" fmla="*/ 1930400 w 2308225"/>
                    <a:gd name="connsiteY65" fmla="*/ 114300 h 1327150"/>
                    <a:gd name="connsiteX66" fmla="*/ 1965325 w 2308225"/>
                    <a:gd name="connsiteY66" fmla="*/ 95250 h 1327150"/>
                    <a:gd name="connsiteX67" fmla="*/ 1978025 w 2308225"/>
                    <a:gd name="connsiteY67" fmla="*/ 85725 h 1327150"/>
                    <a:gd name="connsiteX68" fmla="*/ 2003425 w 2308225"/>
                    <a:gd name="connsiteY68" fmla="*/ 76200 h 1327150"/>
                    <a:gd name="connsiteX69" fmla="*/ 2038350 w 2308225"/>
                    <a:gd name="connsiteY69" fmla="*/ 63500 h 1327150"/>
                    <a:gd name="connsiteX70" fmla="*/ 2047875 w 2308225"/>
                    <a:gd name="connsiteY70" fmla="*/ 60325 h 1327150"/>
                    <a:gd name="connsiteX71" fmla="*/ 2101850 w 2308225"/>
                    <a:gd name="connsiteY71" fmla="*/ 50800 h 1327150"/>
                    <a:gd name="connsiteX72" fmla="*/ 2117725 w 2308225"/>
                    <a:gd name="connsiteY72" fmla="*/ 47625 h 1327150"/>
                    <a:gd name="connsiteX73" fmla="*/ 2149475 w 2308225"/>
                    <a:gd name="connsiteY73" fmla="*/ 38100 h 1327150"/>
                    <a:gd name="connsiteX74" fmla="*/ 2168525 w 2308225"/>
                    <a:gd name="connsiteY74" fmla="*/ 31750 h 1327150"/>
                    <a:gd name="connsiteX75" fmla="*/ 2212975 w 2308225"/>
                    <a:gd name="connsiteY75" fmla="*/ 22225 h 1327150"/>
                    <a:gd name="connsiteX76" fmla="*/ 2222500 w 2308225"/>
                    <a:gd name="connsiteY76" fmla="*/ 19050 h 1327150"/>
                    <a:gd name="connsiteX77" fmla="*/ 2257425 w 2308225"/>
                    <a:gd name="connsiteY77" fmla="*/ 15875 h 1327150"/>
                    <a:gd name="connsiteX78" fmla="*/ 2292350 w 2308225"/>
                    <a:gd name="connsiteY78" fmla="*/ 6350 h 1327150"/>
                    <a:gd name="connsiteX79" fmla="*/ 2308225 w 2308225"/>
                    <a:gd name="connsiteY79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0325 w 2308225"/>
                    <a:gd name="connsiteY3" fmla="*/ 1276350 h 1327150"/>
                    <a:gd name="connsiteX4" fmla="*/ 69850 w 2308225"/>
                    <a:gd name="connsiteY4" fmla="*/ 1263650 h 1327150"/>
                    <a:gd name="connsiteX5" fmla="*/ 120650 w 2308225"/>
                    <a:gd name="connsiteY5" fmla="*/ 1219200 h 1327150"/>
                    <a:gd name="connsiteX6" fmla="*/ 139700 w 2308225"/>
                    <a:gd name="connsiteY6" fmla="*/ 1193800 h 1327150"/>
                    <a:gd name="connsiteX7" fmla="*/ 152400 w 2308225"/>
                    <a:gd name="connsiteY7" fmla="*/ 1187450 h 1327150"/>
                    <a:gd name="connsiteX8" fmla="*/ 174625 w 2308225"/>
                    <a:gd name="connsiteY8" fmla="*/ 1168400 h 1327150"/>
                    <a:gd name="connsiteX9" fmla="*/ 212725 w 2308225"/>
                    <a:gd name="connsiteY9" fmla="*/ 1130300 h 1327150"/>
                    <a:gd name="connsiteX10" fmla="*/ 257175 w 2308225"/>
                    <a:gd name="connsiteY10" fmla="*/ 1095375 h 1327150"/>
                    <a:gd name="connsiteX11" fmla="*/ 292100 w 2308225"/>
                    <a:gd name="connsiteY11" fmla="*/ 1076325 h 1327150"/>
                    <a:gd name="connsiteX12" fmla="*/ 314325 w 2308225"/>
                    <a:gd name="connsiteY12" fmla="*/ 1066800 h 1327150"/>
                    <a:gd name="connsiteX13" fmla="*/ 346075 w 2308225"/>
                    <a:gd name="connsiteY13" fmla="*/ 1050925 h 1327150"/>
                    <a:gd name="connsiteX14" fmla="*/ 393700 w 2308225"/>
                    <a:gd name="connsiteY14" fmla="*/ 1025525 h 1327150"/>
                    <a:gd name="connsiteX15" fmla="*/ 431800 w 2308225"/>
                    <a:gd name="connsiteY15" fmla="*/ 1012825 h 1327150"/>
                    <a:gd name="connsiteX16" fmla="*/ 495300 w 2308225"/>
                    <a:gd name="connsiteY16" fmla="*/ 990600 h 1327150"/>
                    <a:gd name="connsiteX17" fmla="*/ 530225 w 2308225"/>
                    <a:gd name="connsiteY17" fmla="*/ 974725 h 1327150"/>
                    <a:gd name="connsiteX18" fmla="*/ 546100 w 2308225"/>
                    <a:gd name="connsiteY18" fmla="*/ 971550 h 1327150"/>
                    <a:gd name="connsiteX19" fmla="*/ 565150 w 2308225"/>
                    <a:gd name="connsiteY19" fmla="*/ 965200 h 1327150"/>
                    <a:gd name="connsiteX20" fmla="*/ 577850 w 2308225"/>
                    <a:gd name="connsiteY20" fmla="*/ 962025 h 1327150"/>
                    <a:gd name="connsiteX21" fmla="*/ 609600 w 2308225"/>
                    <a:gd name="connsiteY21" fmla="*/ 952500 h 1327150"/>
                    <a:gd name="connsiteX22" fmla="*/ 628650 w 2308225"/>
                    <a:gd name="connsiteY22" fmla="*/ 949325 h 1327150"/>
                    <a:gd name="connsiteX23" fmla="*/ 650875 w 2308225"/>
                    <a:gd name="connsiteY23" fmla="*/ 942975 h 1327150"/>
                    <a:gd name="connsiteX24" fmla="*/ 673100 w 2308225"/>
                    <a:gd name="connsiteY24" fmla="*/ 939800 h 1327150"/>
                    <a:gd name="connsiteX25" fmla="*/ 717550 w 2308225"/>
                    <a:gd name="connsiteY25" fmla="*/ 923925 h 1327150"/>
                    <a:gd name="connsiteX26" fmla="*/ 742950 w 2308225"/>
                    <a:gd name="connsiteY26" fmla="*/ 914400 h 1327150"/>
                    <a:gd name="connsiteX27" fmla="*/ 771525 w 2308225"/>
                    <a:gd name="connsiteY27" fmla="*/ 898525 h 1327150"/>
                    <a:gd name="connsiteX28" fmla="*/ 796925 w 2308225"/>
                    <a:gd name="connsiteY28" fmla="*/ 889000 h 1327150"/>
                    <a:gd name="connsiteX29" fmla="*/ 819150 w 2308225"/>
                    <a:gd name="connsiteY29" fmla="*/ 876300 h 1327150"/>
                    <a:gd name="connsiteX30" fmla="*/ 869950 w 2308225"/>
                    <a:gd name="connsiteY30" fmla="*/ 854075 h 1327150"/>
                    <a:gd name="connsiteX31" fmla="*/ 892175 w 2308225"/>
                    <a:gd name="connsiteY31" fmla="*/ 841375 h 1327150"/>
                    <a:gd name="connsiteX32" fmla="*/ 917575 w 2308225"/>
                    <a:gd name="connsiteY32" fmla="*/ 828675 h 1327150"/>
                    <a:gd name="connsiteX33" fmla="*/ 962025 w 2308225"/>
                    <a:gd name="connsiteY33" fmla="*/ 803275 h 1327150"/>
                    <a:gd name="connsiteX34" fmla="*/ 987425 w 2308225"/>
                    <a:gd name="connsiteY34" fmla="*/ 790575 h 1327150"/>
                    <a:gd name="connsiteX35" fmla="*/ 1038225 w 2308225"/>
                    <a:gd name="connsiteY35" fmla="*/ 771525 h 1327150"/>
                    <a:gd name="connsiteX36" fmla="*/ 1060450 w 2308225"/>
                    <a:gd name="connsiteY36" fmla="*/ 762000 h 1327150"/>
                    <a:gd name="connsiteX37" fmla="*/ 1089025 w 2308225"/>
                    <a:gd name="connsiteY37" fmla="*/ 752475 h 1327150"/>
                    <a:gd name="connsiteX38" fmla="*/ 1111250 w 2308225"/>
                    <a:gd name="connsiteY38" fmla="*/ 746125 h 1327150"/>
                    <a:gd name="connsiteX39" fmla="*/ 1133475 w 2308225"/>
                    <a:gd name="connsiteY39" fmla="*/ 733425 h 1327150"/>
                    <a:gd name="connsiteX40" fmla="*/ 1155700 w 2308225"/>
                    <a:gd name="connsiteY40" fmla="*/ 717550 h 1327150"/>
                    <a:gd name="connsiteX41" fmla="*/ 1177925 w 2308225"/>
                    <a:gd name="connsiteY41" fmla="*/ 704850 h 1327150"/>
                    <a:gd name="connsiteX42" fmla="*/ 1216025 w 2308225"/>
                    <a:gd name="connsiteY42" fmla="*/ 679450 h 1327150"/>
                    <a:gd name="connsiteX43" fmla="*/ 1254125 w 2308225"/>
                    <a:gd name="connsiteY43" fmla="*/ 657225 h 1327150"/>
                    <a:gd name="connsiteX44" fmla="*/ 1320800 w 2308225"/>
                    <a:gd name="connsiteY44" fmla="*/ 606425 h 1327150"/>
                    <a:gd name="connsiteX45" fmla="*/ 1358900 w 2308225"/>
                    <a:gd name="connsiteY45" fmla="*/ 577850 h 1327150"/>
                    <a:gd name="connsiteX46" fmla="*/ 1419225 w 2308225"/>
                    <a:gd name="connsiteY46" fmla="*/ 527050 h 1327150"/>
                    <a:gd name="connsiteX47" fmla="*/ 1457325 w 2308225"/>
                    <a:gd name="connsiteY47" fmla="*/ 492125 h 1327150"/>
                    <a:gd name="connsiteX48" fmla="*/ 1466850 w 2308225"/>
                    <a:gd name="connsiteY48" fmla="*/ 479425 h 1327150"/>
                    <a:gd name="connsiteX49" fmla="*/ 1498600 w 2308225"/>
                    <a:gd name="connsiteY49" fmla="*/ 460375 h 1327150"/>
                    <a:gd name="connsiteX50" fmla="*/ 1514475 w 2308225"/>
                    <a:gd name="connsiteY50" fmla="*/ 450850 h 1327150"/>
                    <a:gd name="connsiteX51" fmla="*/ 1558925 w 2308225"/>
                    <a:gd name="connsiteY51" fmla="*/ 412750 h 1327150"/>
                    <a:gd name="connsiteX52" fmla="*/ 1577975 w 2308225"/>
                    <a:gd name="connsiteY52" fmla="*/ 400050 h 1327150"/>
                    <a:gd name="connsiteX53" fmla="*/ 1609725 w 2308225"/>
                    <a:gd name="connsiteY53" fmla="*/ 374650 h 1327150"/>
                    <a:gd name="connsiteX54" fmla="*/ 1638300 w 2308225"/>
                    <a:gd name="connsiteY54" fmla="*/ 352425 h 1327150"/>
                    <a:gd name="connsiteX55" fmla="*/ 1654175 w 2308225"/>
                    <a:gd name="connsiteY55" fmla="*/ 339725 h 1327150"/>
                    <a:gd name="connsiteX56" fmla="*/ 1701800 w 2308225"/>
                    <a:gd name="connsiteY56" fmla="*/ 292100 h 1327150"/>
                    <a:gd name="connsiteX57" fmla="*/ 1733550 w 2308225"/>
                    <a:gd name="connsiteY57" fmla="*/ 260350 h 1327150"/>
                    <a:gd name="connsiteX58" fmla="*/ 1762125 w 2308225"/>
                    <a:gd name="connsiteY58" fmla="*/ 238125 h 1327150"/>
                    <a:gd name="connsiteX59" fmla="*/ 1778000 w 2308225"/>
                    <a:gd name="connsiteY59" fmla="*/ 222250 h 1327150"/>
                    <a:gd name="connsiteX60" fmla="*/ 1825625 w 2308225"/>
                    <a:gd name="connsiteY60" fmla="*/ 184150 h 1327150"/>
                    <a:gd name="connsiteX61" fmla="*/ 1838325 w 2308225"/>
                    <a:gd name="connsiteY61" fmla="*/ 171450 h 1327150"/>
                    <a:gd name="connsiteX62" fmla="*/ 1879600 w 2308225"/>
                    <a:gd name="connsiteY62" fmla="*/ 142875 h 1327150"/>
                    <a:gd name="connsiteX63" fmla="*/ 1895475 w 2308225"/>
                    <a:gd name="connsiteY63" fmla="*/ 133350 h 1327150"/>
                    <a:gd name="connsiteX64" fmla="*/ 1930400 w 2308225"/>
                    <a:gd name="connsiteY64" fmla="*/ 114300 h 1327150"/>
                    <a:gd name="connsiteX65" fmla="*/ 1965325 w 2308225"/>
                    <a:gd name="connsiteY65" fmla="*/ 95250 h 1327150"/>
                    <a:gd name="connsiteX66" fmla="*/ 1978025 w 2308225"/>
                    <a:gd name="connsiteY66" fmla="*/ 85725 h 1327150"/>
                    <a:gd name="connsiteX67" fmla="*/ 2003425 w 2308225"/>
                    <a:gd name="connsiteY67" fmla="*/ 76200 h 1327150"/>
                    <a:gd name="connsiteX68" fmla="*/ 2038350 w 2308225"/>
                    <a:gd name="connsiteY68" fmla="*/ 63500 h 1327150"/>
                    <a:gd name="connsiteX69" fmla="*/ 2047875 w 2308225"/>
                    <a:gd name="connsiteY69" fmla="*/ 60325 h 1327150"/>
                    <a:gd name="connsiteX70" fmla="*/ 2101850 w 2308225"/>
                    <a:gd name="connsiteY70" fmla="*/ 50800 h 1327150"/>
                    <a:gd name="connsiteX71" fmla="*/ 2117725 w 2308225"/>
                    <a:gd name="connsiteY71" fmla="*/ 47625 h 1327150"/>
                    <a:gd name="connsiteX72" fmla="*/ 2149475 w 2308225"/>
                    <a:gd name="connsiteY72" fmla="*/ 38100 h 1327150"/>
                    <a:gd name="connsiteX73" fmla="*/ 2168525 w 2308225"/>
                    <a:gd name="connsiteY73" fmla="*/ 31750 h 1327150"/>
                    <a:gd name="connsiteX74" fmla="*/ 2212975 w 2308225"/>
                    <a:gd name="connsiteY74" fmla="*/ 22225 h 1327150"/>
                    <a:gd name="connsiteX75" fmla="*/ 2222500 w 2308225"/>
                    <a:gd name="connsiteY75" fmla="*/ 19050 h 1327150"/>
                    <a:gd name="connsiteX76" fmla="*/ 2257425 w 2308225"/>
                    <a:gd name="connsiteY76" fmla="*/ 15875 h 1327150"/>
                    <a:gd name="connsiteX77" fmla="*/ 2292350 w 2308225"/>
                    <a:gd name="connsiteY77" fmla="*/ 6350 h 1327150"/>
                    <a:gd name="connsiteX78" fmla="*/ 2308225 w 2308225"/>
                    <a:gd name="connsiteY78" fmla="*/ 0 h 1327150"/>
                    <a:gd name="connsiteX0" fmla="*/ 0 w 2308225"/>
                    <a:gd name="connsiteY0" fmla="*/ 1327150 h 1327150"/>
                    <a:gd name="connsiteX1" fmla="*/ 15875 w 2308225"/>
                    <a:gd name="connsiteY1" fmla="*/ 1323975 h 1327150"/>
                    <a:gd name="connsiteX2" fmla="*/ 50800 w 2308225"/>
                    <a:gd name="connsiteY2" fmla="*/ 1285875 h 1327150"/>
                    <a:gd name="connsiteX3" fmla="*/ 69850 w 2308225"/>
                    <a:gd name="connsiteY3" fmla="*/ 1263650 h 1327150"/>
                    <a:gd name="connsiteX4" fmla="*/ 120650 w 2308225"/>
                    <a:gd name="connsiteY4" fmla="*/ 1219200 h 1327150"/>
                    <a:gd name="connsiteX5" fmla="*/ 139700 w 2308225"/>
                    <a:gd name="connsiteY5" fmla="*/ 1193800 h 1327150"/>
                    <a:gd name="connsiteX6" fmla="*/ 152400 w 2308225"/>
                    <a:gd name="connsiteY6" fmla="*/ 1187450 h 1327150"/>
                    <a:gd name="connsiteX7" fmla="*/ 174625 w 2308225"/>
                    <a:gd name="connsiteY7" fmla="*/ 1168400 h 1327150"/>
                    <a:gd name="connsiteX8" fmla="*/ 212725 w 2308225"/>
                    <a:gd name="connsiteY8" fmla="*/ 1130300 h 1327150"/>
                    <a:gd name="connsiteX9" fmla="*/ 257175 w 2308225"/>
                    <a:gd name="connsiteY9" fmla="*/ 1095375 h 1327150"/>
                    <a:gd name="connsiteX10" fmla="*/ 292100 w 2308225"/>
                    <a:gd name="connsiteY10" fmla="*/ 1076325 h 1327150"/>
                    <a:gd name="connsiteX11" fmla="*/ 314325 w 2308225"/>
                    <a:gd name="connsiteY11" fmla="*/ 1066800 h 1327150"/>
                    <a:gd name="connsiteX12" fmla="*/ 346075 w 2308225"/>
                    <a:gd name="connsiteY12" fmla="*/ 1050925 h 1327150"/>
                    <a:gd name="connsiteX13" fmla="*/ 393700 w 2308225"/>
                    <a:gd name="connsiteY13" fmla="*/ 1025525 h 1327150"/>
                    <a:gd name="connsiteX14" fmla="*/ 431800 w 2308225"/>
                    <a:gd name="connsiteY14" fmla="*/ 1012825 h 1327150"/>
                    <a:gd name="connsiteX15" fmla="*/ 495300 w 2308225"/>
                    <a:gd name="connsiteY15" fmla="*/ 990600 h 1327150"/>
                    <a:gd name="connsiteX16" fmla="*/ 530225 w 2308225"/>
                    <a:gd name="connsiteY16" fmla="*/ 974725 h 1327150"/>
                    <a:gd name="connsiteX17" fmla="*/ 546100 w 2308225"/>
                    <a:gd name="connsiteY17" fmla="*/ 971550 h 1327150"/>
                    <a:gd name="connsiteX18" fmla="*/ 565150 w 2308225"/>
                    <a:gd name="connsiteY18" fmla="*/ 965200 h 1327150"/>
                    <a:gd name="connsiteX19" fmla="*/ 577850 w 2308225"/>
                    <a:gd name="connsiteY19" fmla="*/ 962025 h 1327150"/>
                    <a:gd name="connsiteX20" fmla="*/ 609600 w 2308225"/>
                    <a:gd name="connsiteY20" fmla="*/ 952500 h 1327150"/>
                    <a:gd name="connsiteX21" fmla="*/ 628650 w 2308225"/>
                    <a:gd name="connsiteY21" fmla="*/ 949325 h 1327150"/>
                    <a:gd name="connsiteX22" fmla="*/ 650875 w 2308225"/>
                    <a:gd name="connsiteY22" fmla="*/ 942975 h 1327150"/>
                    <a:gd name="connsiteX23" fmla="*/ 673100 w 2308225"/>
                    <a:gd name="connsiteY23" fmla="*/ 939800 h 1327150"/>
                    <a:gd name="connsiteX24" fmla="*/ 717550 w 2308225"/>
                    <a:gd name="connsiteY24" fmla="*/ 923925 h 1327150"/>
                    <a:gd name="connsiteX25" fmla="*/ 742950 w 2308225"/>
                    <a:gd name="connsiteY25" fmla="*/ 914400 h 1327150"/>
                    <a:gd name="connsiteX26" fmla="*/ 771525 w 2308225"/>
                    <a:gd name="connsiteY26" fmla="*/ 898525 h 1327150"/>
                    <a:gd name="connsiteX27" fmla="*/ 796925 w 2308225"/>
                    <a:gd name="connsiteY27" fmla="*/ 889000 h 1327150"/>
                    <a:gd name="connsiteX28" fmla="*/ 819150 w 2308225"/>
                    <a:gd name="connsiteY28" fmla="*/ 876300 h 1327150"/>
                    <a:gd name="connsiteX29" fmla="*/ 869950 w 2308225"/>
                    <a:gd name="connsiteY29" fmla="*/ 854075 h 1327150"/>
                    <a:gd name="connsiteX30" fmla="*/ 892175 w 2308225"/>
                    <a:gd name="connsiteY30" fmla="*/ 841375 h 1327150"/>
                    <a:gd name="connsiteX31" fmla="*/ 917575 w 2308225"/>
                    <a:gd name="connsiteY31" fmla="*/ 828675 h 1327150"/>
                    <a:gd name="connsiteX32" fmla="*/ 962025 w 2308225"/>
                    <a:gd name="connsiteY32" fmla="*/ 803275 h 1327150"/>
                    <a:gd name="connsiteX33" fmla="*/ 987425 w 2308225"/>
                    <a:gd name="connsiteY33" fmla="*/ 790575 h 1327150"/>
                    <a:gd name="connsiteX34" fmla="*/ 1038225 w 2308225"/>
                    <a:gd name="connsiteY34" fmla="*/ 771525 h 1327150"/>
                    <a:gd name="connsiteX35" fmla="*/ 1060450 w 2308225"/>
                    <a:gd name="connsiteY35" fmla="*/ 762000 h 1327150"/>
                    <a:gd name="connsiteX36" fmla="*/ 1089025 w 2308225"/>
                    <a:gd name="connsiteY36" fmla="*/ 752475 h 1327150"/>
                    <a:gd name="connsiteX37" fmla="*/ 1111250 w 2308225"/>
                    <a:gd name="connsiteY37" fmla="*/ 746125 h 1327150"/>
                    <a:gd name="connsiteX38" fmla="*/ 1133475 w 2308225"/>
                    <a:gd name="connsiteY38" fmla="*/ 733425 h 1327150"/>
                    <a:gd name="connsiteX39" fmla="*/ 1155700 w 2308225"/>
                    <a:gd name="connsiteY39" fmla="*/ 717550 h 1327150"/>
                    <a:gd name="connsiteX40" fmla="*/ 1177925 w 2308225"/>
                    <a:gd name="connsiteY40" fmla="*/ 704850 h 1327150"/>
                    <a:gd name="connsiteX41" fmla="*/ 1216025 w 2308225"/>
                    <a:gd name="connsiteY41" fmla="*/ 679450 h 1327150"/>
                    <a:gd name="connsiteX42" fmla="*/ 1254125 w 2308225"/>
                    <a:gd name="connsiteY42" fmla="*/ 657225 h 1327150"/>
                    <a:gd name="connsiteX43" fmla="*/ 1320800 w 2308225"/>
                    <a:gd name="connsiteY43" fmla="*/ 606425 h 1327150"/>
                    <a:gd name="connsiteX44" fmla="*/ 1358900 w 2308225"/>
                    <a:gd name="connsiteY44" fmla="*/ 577850 h 1327150"/>
                    <a:gd name="connsiteX45" fmla="*/ 1419225 w 2308225"/>
                    <a:gd name="connsiteY45" fmla="*/ 527050 h 1327150"/>
                    <a:gd name="connsiteX46" fmla="*/ 1457325 w 2308225"/>
                    <a:gd name="connsiteY46" fmla="*/ 492125 h 1327150"/>
                    <a:gd name="connsiteX47" fmla="*/ 1466850 w 2308225"/>
                    <a:gd name="connsiteY47" fmla="*/ 479425 h 1327150"/>
                    <a:gd name="connsiteX48" fmla="*/ 1498600 w 2308225"/>
                    <a:gd name="connsiteY48" fmla="*/ 460375 h 1327150"/>
                    <a:gd name="connsiteX49" fmla="*/ 1514475 w 2308225"/>
                    <a:gd name="connsiteY49" fmla="*/ 450850 h 1327150"/>
                    <a:gd name="connsiteX50" fmla="*/ 1558925 w 2308225"/>
                    <a:gd name="connsiteY50" fmla="*/ 412750 h 1327150"/>
                    <a:gd name="connsiteX51" fmla="*/ 1577975 w 2308225"/>
                    <a:gd name="connsiteY51" fmla="*/ 400050 h 1327150"/>
                    <a:gd name="connsiteX52" fmla="*/ 1609725 w 2308225"/>
                    <a:gd name="connsiteY52" fmla="*/ 374650 h 1327150"/>
                    <a:gd name="connsiteX53" fmla="*/ 1638300 w 2308225"/>
                    <a:gd name="connsiteY53" fmla="*/ 352425 h 1327150"/>
                    <a:gd name="connsiteX54" fmla="*/ 1654175 w 2308225"/>
                    <a:gd name="connsiteY54" fmla="*/ 339725 h 1327150"/>
                    <a:gd name="connsiteX55" fmla="*/ 1701800 w 2308225"/>
                    <a:gd name="connsiteY55" fmla="*/ 292100 h 1327150"/>
                    <a:gd name="connsiteX56" fmla="*/ 1733550 w 2308225"/>
                    <a:gd name="connsiteY56" fmla="*/ 260350 h 1327150"/>
                    <a:gd name="connsiteX57" fmla="*/ 1762125 w 2308225"/>
                    <a:gd name="connsiteY57" fmla="*/ 238125 h 1327150"/>
                    <a:gd name="connsiteX58" fmla="*/ 1778000 w 2308225"/>
                    <a:gd name="connsiteY58" fmla="*/ 222250 h 1327150"/>
                    <a:gd name="connsiteX59" fmla="*/ 1825625 w 2308225"/>
                    <a:gd name="connsiteY59" fmla="*/ 184150 h 1327150"/>
                    <a:gd name="connsiteX60" fmla="*/ 1838325 w 2308225"/>
                    <a:gd name="connsiteY60" fmla="*/ 171450 h 1327150"/>
                    <a:gd name="connsiteX61" fmla="*/ 1879600 w 2308225"/>
                    <a:gd name="connsiteY61" fmla="*/ 142875 h 1327150"/>
                    <a:gd name="connsiteX62" fmla="*/ 1895475 w 2308225"/>
                    <a:gd name="connsiteY62" fmla="*/ 133350 h 1327150"/>
                    <a:gd name="connsiteX63" fmla="*/ 1930400 w 2308225"/>
                    <a:gd name="connsiteY63" fmla="*/ 114300 h 1327150"/>
                    <a:gd name="connsiteX64" fmla="*/ 1965325 w 2308225"/>
                    <a:gd name="connsiteY64" fmla="*/ 95250 h 1327150"/>
                    <a:gd name="connsiteX65" fmla="*/ 1978025 w 2308225"/>
                    <a:gd name="connsiteY65" fmla="*/ 85725 h 1327150"/>
                    <a:gd name="connsiteX66" fmla="*/ 2003425 w 2308225"/>
                    <a:gd name="connsiteY66" fmla="*/ 76200 h 1327150"/>
                    <a:gd name="connsiteX67" fmla="*/ 2038350 w 2308225"/>
                    <a:gd name="connsiteY67" fmla="*/ 63500 h 1327150"/>
                    <a:gd name="connsiteX68" fmla="*/ 2047875 w 2308225"/>
                    <a:gd name="connsiteY68" fmla="*/ 60325 h 1327150"/>
                    <a:gd name="connsiteX69" fmla="*/ 2101850 w 2308225"/>
                    <a:gd name="connsiteY69" fmla="*/ 50800 h 1327150"/>
                    <a:gd name="connsiteX70" fmla="*/ 2117725 w 2308225"/>
                    <a:gd name="connsiteY70" fmla="*/ 47625 h 1327150"/>
                    <a:gd name="connsiteX71" fmla="*/ 2149475 w 2308225"/>
                    <a:gd name="connsiteY71" fmla="*/ 38100 h 1327150"/>
                    <a:gd name="connsiteX72" fmla="*/ 2168525 w 2308225"/>
                    <a:gd name="connsiteY72" fmla="*/ 31750 h 1327150"/>
                    <a:gd name="connsiteX73" fmla="*/ 2212975 w 2308225"/>
                    <a:gd name="connsiteY73" fmla="*/ 22225 h 1327150"/>
                    <a:gd name="connsiteX74" fmla="*/ 2222500 w 2308225"/>
                    <a:gd name="connsiteY74" fmla="*/ 19050 h 1327150"/>
                    <a:gd name="connsiteX75" fmla="*/ 2257425 w 2308225"/>
                    <a:gd name="connsiteY75" fmla="*/ 15875 h 1327150"/>
                    <a:gd name="connsiteX76" fmla="*/ 2292350 w 2308225"/>
                    <a:gd name="connsiteY76" fmla="*/ 6350 h 1327150"/>
                    <a:gd name="connsiteX77" fmla="*/ 2308225 w 2308225"/>
                    <a:gd name="connsiteY7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52400 w 2308225"/>
                    <a:gd name="connsiteY5" fmla="*/ 1187450 h 1327150"/>
                    <a:gd name="connsiteX6" fmla="*/ 174625 w 2308225"/>
                    <a:gd name="connsiteY6" fmla="*/ 1168400 h 1327150"/>
                    <a:gd name="connsiteX7" fmla="*/ 212725 w 2308225"/>
                    <a:gd name="connsiteY7" fmla="*/ 1130300 h 1327150"/>
                    <a:gd name="connsiteX8" fmla="*/ 257175 w 2308225"/>
                    <a:gd name="connsiteY8" fmla="*/ 1095375 h 1327150"/>
                    <a:gd name="connsiteX9" fmla="*/ 292100 w 2308225"/>
                    <a:gd name="connsiteY9" fmla="*/ 1076325 h 1327150"/>
                    <a:gd name="connsiteX10" fmla="*/ 314325 w 2308225"/>
                    <a:gd name="connsiteY10" fmla="*/ 1066800 h 1327150"/>
                    <a:gd name="connsiteX11" fmla="*/ 346075 w 2308225"/>
                    <a:gd name="connsiteY11" fmla="*/ 1050925 h 1327150"/>
                    <a:gd name="connsiteX12" fmla="*/ 393700 w 2308225"/>
                    <a:gd name="connsiteY12" fmla="*/ 1025525 h 1327150"/>
                    <a:gd name="connsiteX13" fmla="*/ 431800 w 2308225"/>
                    <a:gd name="connsiteY13" fmla="*/ 1012825 h 1327150"/>
                    <a:gd name="connsiteX14" fmla="*/ 495300 w 2308225"/>
                    <a:gd name="connsiteY14" fmla="*/ 990600 h 1327150"/>
                    <a:gd name="connsiteX15" fmla="*/ 530225 w 2308225"/>
                    <a:gd name="connsiteY15" fmla="*/ 974725 h 1327150"/>
                    <a:gd name="connsiteX16" fmla="*/ 546100 w 2308225"/>
                    <a:gd name="connsiteY16" fmla="*/ 971550 h 1327150"/>
                    <a:gd name="connsiteX17" fmla="*/ 565150 w 2308225"/>
                    <a:gd name="connsiteY17" fmla="*/ 965200 h 1327150"/>
                    <a:gd name="connsiteX18" fmla="*/ 577850 w 2308225"/>
                    <a:gd name="connsiteY18" fmla="*/ 962025 h 1327150"/>
                    <a:gd name="connsiteX19" fmla="*/ 609600 w 2308225"/>
                    <a:gd name="connsiteY19" fmla="*/ 952500 h 1327150"/>
                    <a:gd name="connsiteX20" fmla="*/ 628650 w 2308225"/>
                    <a:gd name="connsiteY20" fmla="*/ 949325 h 1327150"/>
                    <a:gd name="connsiteX21" fmla="*/ 650875 w 2308225"/>
                    <a:gd name="connsiteY21" fmla="*/ 942975 h 1327150"/>
                    <a:gd name="connsiteX22" fmla="*/ 673100 w 2308225"/>
                    <a:gd name="connsiteY22" fmla="*/ 939800 h 1327150"/>
                    <a:gd name="connsiteX23" fmla="*/ 717550 w 2308225"/>
                    <a:gd name="connsiteY23" fmla="*/ 923925 h 1327150"/>
                    <a:gd name="connsiteX24" fmla="*/ 742950 w 2308225"/>
                    <a:gd name="connsiteY24" fmla="*/ 914400 h 1327150"/>
                    <a:gd name="connsiteX25" fmla="*/ 771525 w 2308225"/>
                    <a:gd name="connsiteY25" fmla="*/ 898525 h 1327150"/>
                    <a:gd name="connsiteX26" fmla="*/ 796925 w 2308225"/>
                    <a:gd name="connsiteY26" fmla="*/ 889000 h 1327150"/>
                    <a:gd name="connsiteX27" fmla="*/ 819150 w 2308225"/>
                    <a:gd name="connsiteY27" fmla="*/ 876300 h 1327150"/>
                    <a:gd name="connsiteX28" fmla="*/ 869950 w 2308225"/>
                    <a:gd name="connsiteY28" fmla="*/ 854075 h 1327150"/>
                    <a:gd name="connsiteX29" fmla="*/ 892175 w 2308225"/>
                    <a:gd name="connsiteY29" fmla="*/ 841375 h 1327150"/>
                    <a:gd name="connsiteX30" fmla="*/ 917575 w 2308225"/>
                    <a:gd name="connsiteY30" fmla="*/ 828675 h 1327150"/>
                    <a:gd name="connsiteX31" fmla="*/ 962025 w 2308225"/>
                    <a:gd name="connsiteY31" fmla="*/ 803275 h 1327150"/>
                    <a:gd name="connsiteX32" fmla="*/ 987425 w 2308225"/>
                    <a:gd name="connsiteY32" fmla="*/ 790575 h 1327150"/>
                    <a:gd name="connsiteX33" fmla="*/ 1038225 w 2308225"/>
                    <a:gd name="connsiteY33" fmla="*/ 771525 h 1327150"/>
                    <a:gd name="connsiteX34" fmla="*/ 1060450 w 2308225"/>
                    <a:gd name="connsiteY34" fmla="*/ 762000 h 1327150"/>
                    <a:gd name="connsiteX35" fmla="*/ 1089025 w 2308225"/>
                    <a:gd name="connsiteY35" fmla="*/ 752475 h 1327150"/>
                    <a:gd name="connsiteX36" fmla="*/ 1111250 w 2308225"/>
                    <a:gd name="connsiteY36" fmla="*/ 746125 h 1327150"/>
                    <a:gd name="connsiteX37" fmla="*/ 1133475 w 2308225"/>
                    <a:gd name="connsiteY37" fmla="*/ 733425 h 1327150"/>
                    <a:gd name="connsiteX38" fmla="*/ 1155700 w 2308225"/>
                    <a:gd name="connsiteY38" fmla="*/ 717550 h 1327150"/>
                    <a:gd name="connsiteX39" fmla="*/ 1177925 w 2308225"/>
                    <a:gd name="connsiteY39" fmla="*/ 704850 h 1327150"/>
                    <a:gd name="connsiteX40" fmla="*/ 1216025 w 2308225"/>
                    <a:gd name="connsiteY40" fmla="*/ 679450 h 1327150"/>
                    <a:gd name="connsiteX41" fmla="*/ 1254125 w 2308225"/>
                    <a:gd name="connsiteY41" fmla="*/ 657225 h 1327150"/>
                    <a:gd name="connsiteX42" fmla="*/ 1320800 w 2308225"/>
                    <a:gd name="connsiteY42" fmla="*/ 606425 h 1327150"/>
                    <a:gd name="connsiteX43" fmla="*/ 1358900 w 2308225"/>
                    <a:gd name="connsiteY43" fmla="*/ 577850 h 1327150"/>
                    <a:gd name="connsiteX44" fmla="*/ 1419225 w 2308225"/>
                    <a:gd name="connsiteY44" fmla="*/ 527050 h 1327150"/>
                    <a:gd name="connsiteX45" fmla="*/ 1457325 w 2308225"/>
                    <a:gd name="connsiteY45" fmla="*/ 492125 h 1327150"/>
                    <a:gd name="connsiteX46" fmla="*/ 1466850 w 2308225"/>
                    <a:gd name="connsiteY46" fmla="*/ 479425 h 1327150"/>
                    <a:gd name="connsiteX47" fmla="*/ 1498600 w 2308225"/>
                    <a:gd name="connsiteY47" fmla="*/ 460375 h 1327150"/>
                    <a:gd name="connsiteX48" fmla="*/ 1514475 w 2308225"/>
                    <a:gd name="connsiteY48" fmla="*/ 450850 h 1327150"/>
                    <a:gd name="connsiteX49" fmla="*/ 1558925 w 2308225"/>
                    <a:gd name="connsiteY49" fmla="*/ 412750 h 1327150"/>
                    <a:gd name="connsiteX50" fmla="*/ 1577975 w 2308225"/>
                    <a:gd name="connsiteY50" fmla="*/ 400050 h 1327150"/>
                    <a:gd name="connsiteX51" fmla="*/ 1609725 w 2308225"/>
                    <a:gd name="connsiteY51" fmla="*/ 374650 h 1327150"/>
                    <a:gd name="connsiteX52" fmla="*/ 1638300 w 2308225"/>
                    <a:gd name="connsiteY52" fmla="*/ 352425 h 1327150"/>
                    <a:gd name="connsiteX53" fmla="*/ 1654175 w 2308225"/>
                    <a:gd name="connsiteY53" fmla="*/ 339725 h 1327150"/>
                    <a:gd name="connsiteX54" fmla="*/ 1701800 w 2308225"/>
                    <a:gd name="connsiteY54" fmla="*/ 292100 h 1327150"/>
                    <a:gd name="connsiteX55" fmla="*/ 1733550 w 2308225"/>
                    <a:gd name="connsiteY55" fmla="*/ 260350 h 1327150"/>
                    <a:gd name="connsiteX56" fmla="*/ 1762125 w 2308225"/>
                    <a:gd name="connsiteY56" fmla="*/ 238125 h 1327150"/>
                    <a:gd name="connsiteX57" fmla="*/ 1778000 w 2308225"/>
                    <a:gd name="connsiteY57" fmla="*/ 222250 h 1327150"/>
                    <a:gd name="connsiteX58" fmla="*/ 1825625 w 2308225"/>
                    <a:gd name="connsiteY58" fmla="*/ 184150 h 1327150"/>
                    <a:gd name="connsiteX59" fmla="*/ 1838325 w 2308225"/>
                    <a:gd name="connsiteY59" fmla="*/ 171450 h 1327150"/>
                    <a:gd name="connsiteX60" fmla="*/ 1879600 w 2308225"/>
                    <a:gd name="connsiteY60" fmla="*/ 142875 h 1327150"/>
                    <a:gd name="connsiteX61" fmla="*/ 1895475 w 2308225"/>
                    <a:gd name="connsiteY61" fmla="*/ 133350 h 1327150"/>
                    <a:gd name="connsiteX62" fmla="*/ 1930400 w 2308225"/>
                    <a:gd name="connsiteY62" fmla="*/ 114300 h 1327150"/>
                    <a:gd name="connsiteX63" fmla="*/ 1965325 w 2308225"/>
                    <a:gd name="connsiteY63" fmla="*/ 95250 h 1327150"/>
                    <a:gd name="connsiteX64" fmla="*/ 1978025 w 2308225"/>
                    <a:gd name="connsiteY64" fmla="*/ 85725 h 1327150"/>
                    <a:gd name="connsiteX65" fmla="*/ 2003425 w 2308225"/>
                    <a:gd name="connsiteY65" fmla="*/ 76200 h 1327150"/>
                    <a:gd name="connsiteX66" fmla="*/ 2038350 w 2308225"/>
                    <a:gd name="connsiteY66" fmla="*/ 63500 h 1327150"/>
                    <a:gd name="connsiteX67" fmla="*/ 2047875 w 2308225"/>
                    <a:gd name="connsiteY67" fmla="*/ 60325 h 1327150"/>
                    <a:gd name="connsiteX68" fmla="*/ 2101850 w 2308225"/>
                    <a:gd name="connsiteY68" fmla="*/ 50800 h 1327150"/>
                    <a:gd name="connsiteX69" fmla="*/ 2117725 w 2308225"/>
                    <a:gd name="connsiteY69" fmla="*/ 47625 h 1327150"/>
                    <a:gd name="connsiteX70" fmla="*/ 2149475 w 2308225"/>
                    <a:gd name="connsiteY70" fmla="*/ 38100 h 1327150"/>
                    <a:gd name="connsiteX71" fmla="*/ 2168525 w 2308225"/>
                    <a:gd name="connsiteY71" fmla="*/ 31750 h 1327150"/>
                    <a:gd name="connsiteX72" fmla="*/ 2212975 w 2308225"/>
                    <a:gd name="connsiteY72" fmla="*/ 22225 h 1327150"/>
                    <a:gd name="connsiteX73" fmla="*/ 2222500 w 2308225"/>
                    <a:gd name="connsiteY73" fmla="*/ 19050 h 1327150"/>
                    <a:gd name="connsiteX74" fmla="*/ 2257425 w 2308225"/>
                    <a:gd name="connsiteY74" fmla="*/ 15875 h 1327150"/>
                    <a:gd name="connsiteX75" fmla="*/ 2292350 w 2308225"/>
                    <a:gd name="connsiteY75" fmla="*/ 6350 h 1327150"/>
                    <a:gd name="connsiteX76" fmla="*/ 2308225 w 2308225"/>
                    <a:gd name="connsiteY7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292100 w 2308225"/>
                    <a:gd name="connsiteY8" fmla="*/ 1076325 h 1327150"/>
                    <a:gd name="connsiteX9" fmla="*/ 314325 w 2308225"/>
                    <a:gd name="connsiteY9" fmla="*/ 1066800 h 1327150"/>
                    <a:gd name="connsiteX10" fmla="*/ 346075 w 2308225"/>
                    <a:gd name="connsiteY10" fmla="*/ 1050925 h 1327150"/>
                    <a:gd name="connsiteX11" fmla="*/ 393700 w 2308225"/>
                    <a:gd name="connsiteY11" fmla="*/ 1025525 h 1327150"/>
                    <a:gd name="connsiteX12" fmla="*/ 431800 w 2308225"/>
                    <a:gd name="connsiteY12" fmla="*/ 1012825 h 1327150"/>
                    <a:gd name="connsiteX13" fmla="*/ 495300 w 2308225"/>
                    <a:gd name="connsiteY13" fmla="*/ 990600 h 1327150"/>
                    <a:gd name="connsiteX14" fmla="*/ 530225 w 2308225"/>
                    <a:gd name="connsiteY14" fmla="*/ 974725 h 1327150"/>
                    <a:gd name="connsiteX15" fmla="*/ 546100 w 2308225"/>
                    <a:gd name="connsiteY15" fmla="*/ 971550 h 1327150"/>
                    <a:gd name="connsiteX16" fmla="*/ 565150 w 2308225"/>
                    <a:gd name="connsiteY16" fmla="*/ 965200 h 1327150"/>
                    <a:gd name="connsiteX17" fmla="*/ 577850 w 2308225"/>
                    <a:gd name="connsiteY17" fmla="*/ 962025 h 1327150"/>
                    <a:gd name="connsiteX18" fmla="*/ 609600 w 2308225"/>
                    <a:gd name="connsiteY18" fmla="*/ 952500 h 1327150"/>
                    <a:gd name="connsiteX19" fmla="*/ 628650 w 2308225"/>
                    <a:gd name="connsiteY19" fmla="*/ 949325 h 1327150"/>
                    <a:gd name="connsiteX20" fmla="*/ 650875 w 2308225"/>
                    <a:gd name="connsiteY20" fmla="*/ 942975 h 1327150"/>
                    <a:gd name="connsiteX21" fmla="*/ 673100 w 2308225"/>
                    <a:gd name="connsiteY21" fmla="*/ 939800 h 1327150"/>
                    <a:gd name="connsiteX22" fmla="*/ 717550 w 2308225"/>
                    <a:gd name="connsiteY22" fmla="*/ 923925 h 1327150"/>
                    <a:gd name="connsiteX23" fmla="*/ 742950 w 2308225"/>
                    <a:gd name="connsiteY23" fmla="*/ 914400 h 1327150"/>
                    <a:gd name="connsiteX24" fmla="*/ 771525 w 2308225"/>
                    <a:gd name="connsiteY24" fmla="*/ 898525 h 1327150"/>
                    <a:gd name="connsiteX25" fmla="*/ 796925 w 2308225"/>
                    <a:gd name="connsiteY25" fmla="*/ 889000 h 1327150"/>
                    <a:gd name="connsiteX26" fmla="*/ 819150 w 2308225"/>
                    <a:gd name="connsiteY26" fmla="*/ 876300 h 1327150"/>
                    <a:gd name="connsiteX27" fmla="*/ 869950 w 2308225"/>
                    <a:gd name="connsiteY27" fmla="*/ 854075 h 1327150"/>
                    <a:gd name="connsiteX28" fmla="*/ 892175 w 2308225"/>
                    <a:gd name="connsiteY28" fmla="*/ 841375 h 1327150"/>
                    <a:gd name="connsiteX29" fmla="*/ 917575 w 2308225"/>
                    <a:gd name="connsiteY29" fmla="*/ 828675 h 1327150"/>
                    <a:gd name="connsiteX30" fmla="*/ 962025 w 2308225"/>
                    <a:gd name="connsiteY30" fmla="*/ 803275 h 1327150"/>
                    <a:gd name="connsiteX31" fmla="*/ 987425 w 2308225"/>
                    <a:gd name="connsiteY31" fmla="*/ 790575 h 1327150"/>
                    <a:gd name="connsiteX32" fmla="*/ 1038225 w 2308225"/>
                    <a:gd name="connsiteY32" fmla="*/ 771525 h 1327150"/>
                    <a:gd name="connsiteX33" fmla="*/ 1060450 w 2308225"/>
                    <a:gd name="connsiteY33" fmla="*/ 762000 h 1327150"/>
                    <a:gd name="connsiteX34" fmla="*/ 1089025 w 2308225"/>
                    <a:gd name="connsiteY34" fmla="*/ 752475 h 1327150"/>
                    <a:gd name="connsiteX35" fmla="*/ 1111250 w 2308225"/>
                    <a:gd name="connsiteY35" fmla="*/ 746125 h 1327150"/>
                    <a:gd name="connsiteX36" fmla="*/ 1133475 w 2308225"/>
                    <a:gd name="connsiteY36" fmla="*/ 733425 h 1327150"/>
                    <a:gd name="connsiteX37" fmla="*/ 1155700 w 2308225"/>
                    <a:gd name="connsiteY37" fmla="*/ 717550 h 1327150"/>
                    <a:gd name="connsiteX38" fmla="*/ 1177925 w 2308225"/>
                    <a:gd name="connsiteY38" fmla="*/ 704850 h 1327150"/>
                    <a:gd name="connsiteX39" fmla="*/ 1216025 w 2308225"/>
                    <a:gd name="connsiteY39" fmla="*/ 679450 h 1327150"/>
                    <a:gd name="connsiteX40" fmla="*/ 1254125 w 2308225"/>
                    <a:gd name="connsiteY40" fmla="*/ 657225 h 1327150"/>
                    <a:gd name="connsiteX41" fmla="*/ 1320800 w 2308225"/>
                    <a:gd name="connsiteY41" fmla="*/ 606425 h 1327150"/>
                    <a:gd name="connsiteX42" fmla="*/ 1358900 w 2308225"/>
                    <a:gd name="connsiteY42" fmla="*/ 577850 h 1327150"/>
                    <a:gd name="connsiteX43" fmla="*/ 1419225 w 2308225"/>
                    <a:gd name="connsiteY43" fmla="*/ 527050 h 1327150"/>
                    <a:gd name="connsiteX44" fmla="*/ 1457325 w 2308225"/>
                    <a:gd name="connsiteY44" fmla="*/ 492125 h 1327150"/>
                    <a:gd name="connsiteX45" fmla="*/ 1466850 w 2308225"/>
                    <a:gd name="connsiteY45" fmla="*/ 479425 h 1327150"/>
                    <a:gd name="connsiteX46" fmla="*/ 1498600 w 2308225"/>
                    <a:gd name="connsiteY46" fmla="*/ 460375 h 1327150"/>
                    <a:gd name="connsiteX47" fmla="*/ 1514475 w 2308225"/>
                    <a:gd name="connsiteY47" fmla="*/ 450850 h 1327150"/>
                    <a:gd name="connsiteX48" fmla="*/ 1558925 w 2308225"/>
                    <a:gd name="connsiteY48" fmla="*/ 412750 h 1327150"/>
                    <a:gd name="connsiteX49" fmla="*/ 1577975 w 2308225"/>
                    <a:gd name="connsiteY49" fmla="*/ 400050 h 1327150"/>
                    <a:gd name="connsiteX50" fmla="*/ 1609725 w 2308225"/>
                    <a:gd name="connsiteY50" fmla="*/ 374650 h 1327150"/>
                    <a:gd name="connsiteX51" fmla="*/ 1638300 w 2308225"/>
                    <a:gd name="connsiteY51" fmla="*/ 352425 h 1327150"/>
                    <a:gd name="connsiteX52" fmla="*/ 1654175 w 2308225"/>
                    <a:gd name="connsiteY52" fmla="*/ 339725 h 1327150"/>
                    <a:gd name="connsiteX53" fmla="*/ 1701800 w 2308225"/>
                    <a:gd name="connsiteY53" fmla="*/ 292100 h 1327150"/>
                    <a:gd name="connsiteX54" fmla="*/ 1733550 w 2308225"/>
                    <a:gd name="connsiteY54" fmla="*/ 260350 h 1327150"/>
                    <a:gd name="connsiteX55" fmla="*/ 1762125 w 2308225"/>
                    <a:gd name="connsiteY55" fmla="*/ 238125 h 1327150"/>
                    <a:gd name="connsiteX56" fmla="*/ 1778000 w 2308225"/>
                    <a:gd name="connsiteY56" fmla="*/ 222250 h 1327150"/>
                    <a:gd name="connsiteX57" fmla="*/ 1825625 w 2308225"/>
                    <a:gd name="connsiteY57" fmla="*/ 184150 h 1327150"/>
                    <a:gd name="connsiteX58" fmla="*/ 1838325 w 2308225"/>
                    <a:gd name="connsiteY58" fmla="*/ 171450 h 1327150"/>
                    <a:gd name="connsiteX59" fmla="*/ 1879600 w 2308225"/>
                    <a:gd name="connsiteY59" fmla="*/ 142875 h 1327150"/>
                    <a:gd name="connsiteX60" fmla="*/ 1895475 w 2308225"/>
                    <a:gd name="connsiteY60" fmla="*/ 133350 h 1327150"/>
                    <a:gd name="connsiteX61" fmla="*/ 1930400 w 2308225"/>
                    <a:gd name="connsiteY61" fmla="*/ 114300 h 1327150"/>
                    <a:gd name="connsiteX62" fmla="*/ 1965325 w 2308225"/>
                    <a:gd name="connsiteY62" fmla="*/ 95250 h 1327150"/>
                    <a:gd name="connsiteX63" fmla="*/ 1978025 w 2308225"/>
                    <a:gd name="connsiteY63" fmla="*/ 85725 h 1327150"/>
                    <a:gd name="connsiteX64" fmla="*/ 2003425 w 2308225"/>
                    <a:gd name="connsiteY64" fmla="*/ 76200 h 1327150"/>
                    <a:gd name="connsiteX65" fmla="*/ 2038350 w 2308225"/>
                    <a:gd name="connsiteY65" fmla="*/ 63500 h 1327150"/>
                    <a:gd name="connsiteX66" fmla="*/ 2047875 w 2308225"/>
                    <a:gd name="connsiteY66" fmla="*/ 60325 h 1327150"/>
                    <a:gd name="connsiteX67" fmla="*/ 2101850 w 2308225"/>
                    <a:gd name="connsiteY67" fmla="*/ 50800 h 1327150"/>
                    <a:gd name="connsiteX68" fmla="*/ 2117725 w 2308225"/>
                    <a:gd name="connsiteY68" fmla="*/ 47625 h 1327150"/>
                    <a:gd name="connsiteX69" fmla="*/ 2149475 w 2308225"/>
                    <a:gd name="connsiteY69" fmla="*/ 38100 h 1327150"/>
                    <a:gd name="connsiteX70" fmla="*/ 2168525 w 2308225"/>
                    <a:gd name="connsiteY70" fmla="*/ 31750 h 1327150"/>
                    <a:gd name="connsiteX71" fmla="*/ 2212975 w 2308225"/>
                    <a:gd name="connsiteY71" fmla="*/ 22225 h 1327150"/>
                    <a:gd name="connsiteX72" fmla="*/ 2222500 w 2308225"/>
                    <a:gd name="connsiteY72" fmla="*/ 19050 h 1327150"/>
                    <a:gd name="connsiteX73" fmla="*/ 2257425 w 2308225"/>
                    <a:gd name="connsiteY73" fmla="*/ 15875 h 1327150"/>
                    <a:gd name="connsiteX74" fmla="*/ 2292350 w 2308225"/>
                    <a:gd name="connsiteY74" fmla="*/ 6350 h 1327150"/>
                    <a:gd name="connsiteX75" fmla="*/ 2308225 w 2308225"/>
                    <a:gd name="connsiteY7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46100 w 2308225"/>
                    <a:gd name="connsiteY14" fmla="*/ 971550 h 1327150"/>
                    <a:gd name="connsiteX15" fmla="*/ 565150 w 2308225"/>
                    <a:gd name="connsiteY15" fmla="*/ 965200 h 1327150"/>
                    <a:gd name="connsiteX16" fmla="*/ 577850 w 2308225"/>
                    <a:gd name="connsiteY16" fmla="*/ 962025 h 1327150"/>
                    <a:gd name="connsiteX17" fmla="*/ 609600 w 2308225"/>
                    <a:gd name="connsiteY17" fmla="*/ 952500 h 1327150"/>
                    <a:gd name="connsiteX18" fmla="*/ 628650 w 2308225"/>
                    <a:gd name="connsiteY18" fmla="*/ 949325 h 1327150"/>
                    <a:gd name="connsiteX19" fmla="*/ 650875 w 2308225"/>
                    <a:gd name="connsiteY19" fmla="*/ 942975 h 1327150"/>
                    <a:gd name="connsiteX20" fmla="*/ 673100 w 2308225"/>
                    <a:gd name="connsiteY20" fmla="*/ 939800 h 1327150"/>
                    <a:gd name="connsiteX21" fmla="*/ 717550 w 2308225"/>
                    <a:gd name="connsiteY21" fmla="*/ 923925 h 1327150"/>
                    <a:gd name="connsiteX22" fmla="*/ 742950 w 2308225"/>
                    <a:gd name="connsiteY22" fmla="*/ 914400 h 1327150"/>
                    <a:gd name="connsiteX23" fmla="*/ 771525 w 2308225"/>
                    <a:gd name="connsiteY23" fmla="*/ 898525 h 1327150"/>
                    <a:gd name="connsiteX24" fmla="*/ 796925 w 2308225"/>
                    <a:gd name="connsiteY24" fmla="*/ 889000 h 1327150"/>
                    <a:gd name="connsiteX25" fmla="*/ 819150 w 2308225"/>
                    <a:gd name="connsiteY25" fmla="*/ 876300 h 1327150"/>
                    <a:gd name="connsiteX26" fmla="*/ 869950 w 2308225"/>
                    <a:gd name="connsiteY26" fmla="*/ 854075 h 1327150"/>
                    <a:gd name="connsiteX27" fmla="*/ 892175 w 2308225"/>
                    <a:gd name="connsiteY27" fmla="*/ 841375 h 1327150"/>
                    <a:gd name="connsiteX28" fmla="*/ 917575 w 2308225"/>
                    <a:gd name="connsiteY28" fmla="*/ 828675 h 1327150"/>
                    <a:gd name="connsiteX29" fmla="*/ 962025 w 2308225"/>
                    <a:gd name="connsiteY29" fmla="*/ 803275 h 1327150"/>
                    <a:gd name="connsiteX30" fmla="*/ 987425 w 2308225"/>
                    <a:gd name="connsiteY30" fmla="*/ 790575 h 1327150"/>
                    <a:gd name="connsiteX31" fmla="*/ 1038225 w 2308225"/>
                    <a:gd name="connsiteY31" fmla="*/ 771525 h 1327150"/>
                    <a:gd name="connsiteX32" fmla="*/ 1060450 w 2308225"/>
                    <a:gd name="connsiteY32" fmla="*/ 762000 h 1327150"/>
                    <a:gd name="connsiteX33" fmla="*/ 1089025 w 2308225"/>
                    <a:gd name="connsiteY33" fmla="*/ 752475 h 1327150"/>
                    <a:gd name="connsiteX34" fmla="*/ 1111250 w 2308225"/>
                    <a:gd name="connsiteY34" fmla="*/ 746125 h 1327150"/>
                    <a:gd name="connsiteX35" fmla="*/ 1133475 w 2308225"/>
                    <a:gd name="connsiteY35" fmla="*/ 733425 h 1327150"/>
                    <a:gd name="connsiteX36" fmla="*/ 1155700 w 2308225"/>
                    <a:gd name="connsiteY36" fmla="*/ 717550 h 1327150"/>
                    <a:gd name="connsiteX37" fmla="*/ 1177925 w 2308225"/>
                    <a:gd name="connsiteY37" fmla="*/ 704850 h 1327150"/>
                    <a:gd name="connsiteX38" fmla="*/ 1216025 w 2308225"/>
                    <a:gd name="connsiteY38" fmla="*/ 679450 h 1327150"/>
                    <a:gd name="connsiteX39" fmla="*/ 1254125 w 2308225"/>
                    <a:gd name="connsiteY39" fmla="*/ 657225 h 1327150"/>
                    <a:gd name="connsiteX40" fmla="*/ 1320800 w 2308225"/>
                    <a:gd name="connsiteY40" fmla="*/ 606425 h 1327150"/>
                    <a:gd name="connsiteX41" fmla="*/ 1358900 w 2308225"/>
                    <a:gd name="connsiteY41" fmla="*/ 577850 h 1327150"/>
                    <a:gd name="connsiteX42" fmla="*/ 1419225 w 2308225"/>
                    <a:gd name="connsiteY42" fmla="*/ 527050 h 1327150"/>
                    <a:gd name="connsiteX43" fmla="*/ 1457325 w 2308225"/>
                    <a:gd name="connsiteY43" fmla="*/ 492125 h 1327150"/>
                    <a:gd name="connsiteX44" fmla="*/ 1466850 w 2308225"/>
                    <a:gd name="connsiteY44" fmla="*/ 479425 h 1327150"/>
                    <a:gd name="connsiteX45" fmla="*/ 1498600 w 2308225"/>
                    <a:gd name="connsiteY45" fmla="*/ 460375 h 1327150"/>
                    <a:gd name="connsiteX46" fmla="*/ 1514475 w 2308225"/>
                    <a:gd name="connsiteY46" fmla="*/ 450850 h 1327150"/>
                    <a:gd name="connsiteX47" fmla="*/ 1558925 w 2308225"/>
                    <a:gd name="connsiteY47" fmla="*/ 412750 h 1327150"/>
                    <a:gd name="connsiteX48" fmla="*/ 1577975 w 2308225"/>
                    <a:gd name="connsiteY48" fmla="*/ 400050 h 1327150"/>
                    <a:gd name="connsiteX49" fmla="*/ 1609725 w 2308225"/>
                    <a:gd name="connsiteY49" fmla="*/ 374650 h 1327150"/>
                    <a:gd name="connsiteX50" fmla="*/ 1638300 w 2308225"/>
                    <a:gd name="connsiteY50" fmla="*/ 352425 h 1327150"/>
                    <a:gd name="connsiteX51" fmla="*/ 1654175 w 2308225"/>
                    <a:gd name="connsiteY51" fmla="*/ 339725 h 1327150"/>
                    <a:gd name="connsiteX52" fmla="*/ 1701800 w 2308225"/>
                    <a:gd name="connsiteY52" fmla="*/ 292100 h 1327150"/>
                    <a:gd name="connsiteX53" fmla="*/ 1733550 w 2308225"/>
                    <a:gd name="connsiteY53" fmla="*/ 260350 h 1327150"/>
                    <a:gd name="connsiteX54" fmla="*/ 1762125 w 2308225"/>
                    <a:gd name="connsiteY54" fmla="*/ 238125 h 1327150"/>
                    <a:gd name="connsiteX55" fmla="*/ 1778000 w 2308225"/>
                    <a:gd name="connsiteY55" fmla="*/ 222250 h 1327150"/>
                    <a:gd name="connsiteX56" fmla="*/ 1825625 w 2308225"/>
                    <a:gd name="connsiteY56" fmla="*/ 184150 h 1327150"/>
                    <a:gd name="connsiteX57" fmla="*/ 1838325 w 2308225"/>
                    <a:gd name="connsiteY57" fmla="*/ 171450 h 1327150"/>
                    <a:gd name="connsiteX58" fmla="*/ 1879600 w 2308225"/>
                    <a:gd name="connsiteY58" fmla="*/ 142875 h 1327150"/>
                    <a:gd name="connsiteX59" fmla="*/ 1895475 w 2308225"/>
                    <a:gd name="connsiteY59" fmla="*/ 133350 h 1327150"/>
                    <a:gd name="connsiteX60" fmla="*/ 1930400 w 2308225"/>
                    <a:gd name="connsiteY60" fmla="*/ 114300 h 1327150"/>
                    <a:gd name="connsiteX61" fmla="*/ 1965325 w 2308225"/>
                    <a:gd name="connsiteY61" fmla="*/ 95250 h 1327150"/>
                    <a:gd name="connsiteX62" fmla="*/ 1978025 w 2308225"/>
                    <a:gd name="connsiteY62" fmla="*/ 85725 h 1327150"/>
                    <a:gd name="connsiteX63" fmla="*/ 2003425 w 2308225"/>
                    <a:gd name="connsiteY63" fmla="*/ 76200 h 1327150"/>
                    <a:gd name="connsiteX64" fmla="*/ 2038350 w 2308225"/>
                    <a:gd name="connsiteY64" fmla="*/ 63500 h 1327150"/>
                    <a:gd name="connsiteX65" fmla="*/ 2047875 w 2308225"/>
                    <a:gd name="connsiteY65" fmla="*/ 60325 h 1327150"/>
                    <a:gd name="connsiteX66" fmla="*/ 2101850 w 2308225"/>
                    <a:gd name="connsiteY66" fmla="*/ 50800 h 1327150"/>
                    <a:gd name="connsiteX67" fmla="*/ 2117725 w 2308225"/>
                    <a:gd name="connsiteY67" fmla="*/ 47625 h 1327150"/>
                    <a:gd name="connsiteX68" fmla="*/ 2149475 w 2308225"/>
                    <a:gd name="connsiteY68" fmla="*/ 38100 h 1327150"/>
                    <a:gd name="connsiteX69" fmla="*/ 2168525 w 2308225"/>
                    <a:gd name="connsiteY69" fmla="*/ 31750 h 1327150"/>
                    <a:gd name="connsiteX70" fmla="*/ 2212975 w 2308225"/>
                    <a:gd name="connsiteY70" fmla="*/ 22225 h 1327150"/>
                    <a:gd name="connsiteX71" fmla="*/ 2222500 w 2308225"/>
                    <a:gd name="connsiteY71" fmla="*/ 19050 h 1327150"/>
                    <a:gd name="connsiteX72" fmla="*/ 2257425 w 2308225"/>
                    <a:gd name="connsiteY72" fmla="*/ 15875 h 1327150"/>
                    <a:gd name="connsiteX73" fmla="*/ 2292350 w 2308225"/>
                    <a:gd name="connsiteY73" fmla="*/ 6350 h 1327150"/>
                    <a:gd name="connsiteX74" fmla="*/ 2308225 w 2308225"/>
                    <a:gd name="connsiteY7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28650 w 2308225"/>
                    <a:gd name="connsiteY17" fmla="*/ 949325 h 1327150"/>
                    <a:gd name="connsiteX18" fmla="*/ 650875 w 2308225"/>
                    <a:gd name="connsiteY18" fmla="*/ 942975 h 1327150"/>
                    <a:gd name="connsiteX19" fmla="*/ 673100 w 2308225"/>
                    <a:gd name="connsiteY19" fmla="*/ 939800 h 1327150"/>
                    <a:gd name="connsiteX20" fmla="*/ 717550 w 2308225"/>
                    <a:gd name="connsiteY20" fmla="*/ 923925 h 1327150"/>
                    <a:gd name="connsiteX21" fmla="*/ 742950 w 2308225"/>
                    <a:gd name="connsiteY21" fmla="*/ 914400 h 1327150"/>
                    <a:gd name="connsiteX22" fmla="*/ 771525 w 2308225"/>
                    <a:gd name="connsiteY22" fmla="*/ 898525 h 1327150"/>
                    <a:gd name="connsiteX23" fmla="*/ 796925 w 2308225"/>
                    <a:gd name="connsiteY23" fmla="*/ 889000 h 1327150"/>
                    <a:gd name="connsiteX24" fmla="*/ 819150 w 2308225"/>
                    <a:gd name="connsiteY24" fmla="*/ 876300 h 1327150"/>
                    <a:gd name="connsiteX25" fmla="*/ 869950 w 2308225"/>
                    <a:gd name="connsiteY25" fmla="*/ 854075 h 1327150"/>
                    <a:gd name="connsiteX26" fmla="*/ 892175 w 2308225"/>
                    <a:gd name="connsiteY26" fmla="*/ 841375 h 1327150"/>
                    <a:gd name="connsiteX27" fmla="*/ 917575 w 2308225"/>
                    <a:gd name="connsiteY27" fmla="*/ 828675 h 1327150"/>
                    <a:gd name="connsiteX28" fmla="*/ 962025 w 2308225"/>
                    <a:gd name="connsiteY28" fmla="*/ 803275 h 1327150"/>
                    <a:gd name="connsiteX29" fmla="*/ 987425 w 2308225"/>
                    <a:gd name="connsiteY29" fmla="*/ 790575 h 1327150"/>
                    <a:gd name="connsiteX30" fmla="*/ 1038225 w 2308225"/>
                    <a:gd name="connsiteY30" fmla="*/ 771525 h 1327150"/>
                    <a:gd name="connsiteX31" fmla="*/ 1060450 w 2308225"/>
                    <a:gd name="connsiteY31" fmla="*/ 762000 h 1327150"/>
                    <a:gd name="connsiteX32" fmla="*/ 1089025 w 2308225"/>
                    <a:gd name="connsiteY32" fmla="*/ 752475 h 1327150"/>
                    <a:gd name="connsiteX33" fmla="*/ 1111250 w 2308225"/>
                    <a:gd name="connsiteY33" fmla="*/ 746125 h 1327150"/>
                    <a:gd name="connsiteX34" fmla="*/ 1133475 w 2308225"/>
                    <a:gd name="connsiteY34" fmla="*/ 733425 h 1327150"/>
                    <a:gd name="connsiteX35" fmla="*/ 1155700 w 2308225"/>
                    <a:gd name="connsiteY35" fmla="*/ 717550 h 1327150"/>
                    <a:gd name="connsiteX36" fmla="*/ 1177925 w 2308225"/>
                    <a:gd name="connsiteY36" fmla="*/ 704850 h 1327150"/>
                    <a:gd name="connsiteX37" fmla="*/ 1216025 w 2308225"/>
                    <a:gd name="connsiteY37" fmla="*/ 679450 h 1327150"/>
                    <a:gd name="connsiteX38" fmla="*/ 1254125 w 2308225"/>
                    <a:gd name="connsiteY38" fmla="*/ 657225 h 1327150"/>
                    <a:gd name="connsiteX39" fmla="*/ 1320800 w 2308225"/>
                    <a:gd name="connsiteY39" fmla="*/ 606425 h 1327150"/>
                    <a:gd name="connsiteX40" fmla="*/ 1358900 w 2308225"/>
                    <a:gd name="connsiteY40" fmla="*/ 577850 h 1327150"/>
                    <a:gd name="connsiteX41" fmla="*/ 1419225 w 2308225"/>
                    <a:gd name="connsiteY41" fmla="*/ 527050 h 1327150"/>
                    <a:gd name="connsiteX42" fmla="*/ 1457325 w 2308225"/>
                    <a:gd name="connsiteY42" fmla="*/ 492125 h 1327150"/>
                    <a:gd name="connsiteX43" fmla="*/ 1466850 w 2308225"/>
                    <a:gd name="connsiteY43" fmla="*/ 479425 h 1327150"/>
                    <a:gd name="connsiteX44" fmla="*/ 1498600 w 2308225"/>
                    <a:gd name="connsiteY44" fmla="*/ 460375 h 1327150"/>
                    <a:gd name="connsiteX45" fmla="*/ 1514475 w 2308225"/>
                    <a:gd name="connsiteY45" fmla="*/ 450850 h 1327150"/>
                    <a:gd name="connsiteX46" fmla="*/ 1558925 w 2308225"/>
                    <a:gd name="connsiteY46" fmla="*/ 412750 h 1327150"/>
                    <a:gd name="connsiteX47" fmla="*/ 1577975 w 2308225"/>
                    <a:gd name="connsiteY47" fmla="*/ 400050 h 1327150"/>
                    <a:gd name="connsiteX48" fmla="*/ 1609725 w 2308225"/>
                    <a:gd name="connsiteY48" fmla="*/ 374650 h 1327150"/>
                    <a:gd name="connsiteX49" fmla="*/ 1638300 w 2308225"/>
                    <a:gd name="connsiteY49" fmla="*/ 352425 h 1327150"/>
                    <a:gd name="connsiteX50" fmla="*/ 1654175 w 2308225"/>
                    <a:gd name="connsiteY50" fmla="*/ 339725 h 1327150"/>
                    <a:gd name="connsiteX51" fmla="*/ 1701800 w 2308225"/>
                    <a:gd name="connsiteY51" fmla="*/ 292100 h 1327150"/>
                    <a:gd name="connsiteX52" fmla="*/ 1733550 w 2308225"/>
                    <a:gd name="connsiteY52" fmla="*/ 260350 h 1327150"/>
                    <a:gd name="connsiteX53" fmla="*/ 1762125 w 2308225"/>
                    <a:gd name="connsiteY53" fmla="*/ 238125 h 1327150"/>
                    <a:gd name="connsiteX54" fmla="*/ 1778000 w 2308225"/>
                    <a:gd name="connsiteY54" fmla="*/ 222250 h 1327150"/>
                    <a:gd name="connsiteX55" fmla="*/ 1825625 w 2308225"/>
                    <a:gd name="connsiteY55" fmla="*/ 184150 h 1327150"/>
                    <a:gd name="connsiteX56" fmla="*/ 1838325 w 2308225"/>
                    <a:gd name="connsiteY56" fmla="*/ 171450 h 1327150"/>
                    <a:gd name="connsiteX57" fmla="*/ 1879600 w 2308225"/>
                    <a:gd name="connsiteY57" fmla="*/ 142875 h 1327150"/>
                    <a:gd name="connsiteX58" fmla="*/ 1895475 w 2308225"/>
                    <a:gd name="connsiteY58" fmla="*/ 133350 h 1327150"/>
                    <a:gd name="connsiteX59" fmla="*/ 1930400 w 2308225"/>
                    <a:gd name="connsiteY59" fmla="*/ 114300 h 1327150"/>
                    <a:gd name="connsiteX60" fmla="*/ 1965325 w 2308225"/>
                    <a:gd name="connsiteY60" fmla="*/ 95250 h 1327150"/>
                    <a:gd name="connsiteX61" fmla="*/ 1978025 w 2308225"/>
                    <a:gd name="connsiteY61" fmla="*/ 85725 h 1327150"/>
                    <a:gd name="connsiteX62" fmla="*/ 2003425 w 2308225"/>
                    <a:gd name="connsiteY62" fmla="*/ 76200 h 1327150"/>
                    <a:gd name="connsiteX63" fmla="*/ 2038350 w 2308225"/>
                    <a:gd name="connsiteY63" fmla="*/ 63500 h 1327150"/>
                    <a:gd name="connsiteX64" fmla="*/ 2047875 w 2308225"/>
                    <a:gd name="connsiteY64" fmla="*/ 60325 h 1327150"/>
                    <a:gd name="connsiteX65" fmla="*/ 2101850 w 2308225"/>
                    <a:gd name="connsiteY65" fmla="*/ 50800 h 1327150"/>
                    <a:gd name="connsiteX66" fmla="*/ 2117725 w 2308225"/>
                    <a:gd name="connsiteY66" fmla="*/ 47625 h 1327150"/>
                    <a:gd name="connsiteX67" fmla="*/ 2149475 w 2308225"/>
                    <a:gd name="connsiteY67" fmla="*/ 38100 h 1327150"/>
                    <a:gd name="connsiteX68" fmla="*/ 2168525 w 2308225"/>
                    <a:gd name="connsiteY68" fmla="*/ 31750 h 1327150"/>
                    <a:gd name="connsiteX69" fmla="*/ 2212975 w 2308225"/>
                    <a:gd name="connsiteY69" fmla="*/ 22225 h 1327150"/>
                    <a:gd name="connsiteX70" fmla="*/ 2222500 w 2308225"/>
                    <a:gd name="connsiteY70" fmla="*/ 19050 h 1327150"/>
                    <a:gd name="connsiteX71" fmla="*/ 2257425 w 2308225"/>
                    <a:gd name="connsiteY71" fmla="*/ 15875 h 1327150"/>
                    <a:gd name="connsiteX72" fmla="*/ 2292350 w 2308225"/>
                    <a:gd name="connsiteY72" fmla="*/ 6350 h 1327150"/>
                    <a:gd name="connsiteX73" fmla="*/ 2308225 w 2308225"/>
                    <a:gd name="connsiteY7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577850 w 2308225"/>
                    <a:gd name="connsiteY15" fmla="*/ 962025 h 1327150"/>
                    <a:gd name="connsiteX16" fmla="*/ 609600 w 2308225"/>
                    <a:gd name="connsiteY16" fmla="*/ 952500 h 1327150"/>
                    <a:gd name="connsiteX17" fmla="*/ 650875 w 2308225"/>
                    <a:gd name="connsiteY17" fmla="*/ 942975 h 1327150"/>
                    <a:gd name="connsiteX18" fmla="*/ 673100 w 2308225"/>
                    <a:gd name="connsiteY18" fmla="*/ 939800 h 1327150"/>
                    <a:gd name="connsiteX19" fmla="*/ 717550 w 2308225"/>
                    <a:gd name="connsiteY19" fmla="*/ 923925 h 1327150"/>
                    <a:gd name="connsiteX20" fmla="*/ 742950 w 2308225"/>
                    <a:gd name="connsiteY20" fmla="*/ 914400 h 1327150"/>
                    <a:gd name="connsiteX21" fmla="*/ 771525 w 2308225"/>
                    <a:gd name="connsiteY21" fmla="*/ 898525 h 1327150"/>
                    <a:gd name="connsiteX22" fmla="*/ 796925 w 2308225"/>
                    <a:gd name="connsiteY22" fmla="*/ 889000 h 1327150"/>
                    <a:gd name="connsiteX23" fmla="*/ 819150 w 2308225"/>
                    <a:gd name="connsiteY23" fmla="*/ 876300 h 1327150"/>
                    <a:gd name="connsiteX24" fmla="*/ 869950 w 2308225"/>
                    <a:gd name="connsiteY24" fmla="*/ 854075 h 1327150"/>
                    <a:gd name="connsiteX25" fmla="*/ 892175 w 2308225"/>
                    <a:gd name="connsiteY25" fmla="*/ 841375 h 1327150"/>
                    <a:gd name="connsiteX26" fmla="*/ 917575 w 2308225"/>
                    <a:gd name="connsiteY26" fmla="*/ 828675 h 1327150"/>
                    <a:gd name="connsiteX27" fmla="*/ 962025 w 2308225"/>
                    <a:gd name="connsiteY27" fmla="*/ 803275 h 1327150"/>
                    <a:gd name="connsiteX28" fmla="*/ 987425 w 2308225"/>
                    <a:gd name="connsiteY28" fmla="*/ 790575 h 1327150"/>
                    <a:gd name="connsiteX29" fmla="*/ 1038225 w 2308225"/>
                    <a:gd name="connsiteY29" fmla="*/ 771525 h 1327150"/>
                    <a:gd name="connsiteX30" fmla="*/ 1060450 w 2308225"/>
                    <a:gd name="connsiteY30" fmla="*/ 762000 h 1327150"/>
                    <a:gd name="connsiteX31" fmla="*/ 1089025 w 2308225"/>
                    <a:gd name="connsiteY31" fmla="*/ 752475 h 1327150"/>
                    <a:gd name="connsiteX32" fmla="*/ 1111250 w 2308225"/>
                    <a:gd name="connsiteY32" fmla="*/ 746125 h 1327150"/>
                    <a:gd name="connsiteX33" fmla="*/ 1133475 w 2308225"/>
                    <a:gd name="connsiteY33" fmla="*/ 733425 h 1327150"/>
                    <a:gd name="connsiteX34" fmla="*/ 1155700 w 2308225"/>
                    <a:gd name="connsiteY34" fmla="*/ 717550 h 1327150"/>
                    <a:gd name="connsiteX35" fmla="*/ 1177925 w 2308225"/>
                    <a:gd name="connsiteY35" fmla="*/ 704850 h 1327150"/>
                    <a:gd name="connsiteX36" fmla="*/ 1216025 w 2308225"/>
                    <a:gd name="connsiteY36" fmla="*/ 679450 h 1327150"/>
                    <a:gd name="connsiteX37" fmla="*/ 1254125 w 2308225"/>
                    <a:gd name="connsiteY37" fmla="*/ 657225 h 1327150"/>
                    <a:gd name="connsiteX38" fmla="*/ 1320800 w 2308225"/>
                    <a:gd name="connsiteY38" fmla="*/ 606425 h 1327150"/>
                    <a:gd name="connsiteX39" fmla="*/ 1358900 w 2308225"/>
                    <a:gd name="connsiteY39" fmla="*/ 577850 h 1327150"/>
                    <a:gd name="connsiteX40" fmla="*/ 1419225 w 2308225"/>
                    <a:gd name="connsiteY40" fmla="*/ 527050 h 1327150"/>
                    <a:gd name="connsiteX41" fmla="*/ 1457325 w 2308225"/>
                    <a:gd name="connsiteY41" fmla="*/ 492125 h 1327150"/>
                    <a:gd name="connsiteX42" fmla="*/ 1466850 w 2308225"/>
                    <a:gd name="connsiteY42" fmla="*/ 479425 h 1327150"/>
                    <a:gd name="connsiteX43" fmla="*/ 1498600 w 2308225"/>
                    <a:gd name="connsiteY43" fmla="*/ 460375 h 1327150"/>
                    <a:gd name="connsiteX44" fmla="*/ 1514475 w 2308225"/>
                    <a:gd name="connsiteY44" fmla="*/ 450850 h 1327150"/>
                    <a:gd name="connsiteX45" fmla="*/ 1558925 w 2308225"/>
                    <a:gd name="connsiteY45" fmla="*/ 412750 h 1327150"/>
                    <a:gd name="connsiteX46" fmla="*/ 1577975 w 2308225"/>
                    <a:gd name="connsiteY46" fmla="*/ 400050 h 1327150"/>
                    <a:gd name="connsiteX47" fmla="*/ 1609725 w 2308225"/>
                    <a:gd name="connsiteY47" fmla="*/ 374650 h 1327150"/>
                    <a:gd name="connsiteX48" fmla="*/ 1638300 w 2308225"/>
                    <a:gd name="connsiteY48" fmla="*/ 352425 h 1327150"/>
                    <a:gd name="connsiteX49" fmla="*/ 1654175 w 2308225"/>
                    <a:gd name="connsiteY49" fmla="*/ 339725 h 1327150"/>
                    <a:gd name="connsiteX50" fmla="*/ 1701800 w 2308225"/>
                    <a:gd name="connsiteY50" fmla="*/ 292100 h 1327150"/>
                    <a:gd name="connsiteX51" fmla="*/ 1733550 w 2308225"/>
                    <a:gd name="connsiteY51" fmla="*/ 260350 h 1327150"/>
                    <a:gd name="connsiteX52" fmla="*/ 1762125 w 2308225"/>
                    <a:gd name="connsiteY52" fmla="*/ 238125 h 1327150"/>
                    <a:gd name="connsiteX53" fmla="*/ 1778000 w 2308225"/>
                    <a:gd name="connsiteY53" fmla="*/ 222250 h 1327150"/>
                    <a:gd name="connsiteX54" fmla="*/ 1825625 w 2308225"/>
                    <a:gd name="connsiteY54" fmla="*/ 184150 h 1327150"/>
                    <a:gd name="connsiteX55" fmla="*/ 1838325 w 2308225"/>
                    <a:gd name="connsiteY55" fmla="*/ 171450 h 1327150"/>
                    <a:gd name="connsiteX56" fmla="*/ 1879600 w 2308225"/>
                    <a:gd name="connsiteY56" fmla="*/ 142875 h 1327150"/>
                    <a:gd name="connsiteX57" fmla="*/ 1895475 w 2308225"/>
                    <a:gd name="connsiteY57" fmla="*/ 133350 h 1327150"/>
                    <a:gd name="connsiteX58" fmla="*/ 1930400 w 2308225"/>
                    <a:gd name="connsiteY58" fmla="*/ 114300 h 1327150"/>
                    <a:gd name="connsiteX59" fmla="*/ 1965325 w 2308225"/>
                    <a:gd name="connsiteY59" fmla="*/ 95250 h 1327150"/>
                    <a:gd name="connsiteX60" fmla="*/ 1978025 w 2308225"/>
                    <a:gd name="connsiteY60" fmla="*/ 85725 h 1327150"/>
                    <a:gd name="connsiteX61" fmla="*/ 2003425 w 2308225"/>
                    <a:gd name="connsiteY61" fmla="*/ 76200 h 1327150"/>
                    <a:gd name="connsiteX62" fmla="*/ 2038350 w 2308225"/>
                    <a:gd name="connsiteY62" fmla="*/ 63500 h 1327150"/>
                    <a:gd name="connsiteX63" fmla="*/ 2047875 w 2308225"/>
                    <a:gd name="connsiteY63" fmla="*/ 60325 h 1327150"/>
                    <a:gd name="connsiteX64" fmla="*/ 2101850 w 2308225"/>
                    <a:gd name="connsiteY64" fmla="*/ 50800 h 1327150"/>
                    <a:gd name="connsiteX65" fmla="*/ 2117725 w 2308225"/>
                    <a:gd name="connsiteY65" fmla="*/ 47625 h 1327150"/>
                    <a:gd name="connsiteX66" fmla="*/ 2149475 w 2308225"/>
                    <a:gd name="connsiteY66" fmla="*/ 38100 h 1327150"/>
                    <a:gd name="connsiteX67" fmla="*/ 2168525 w 2308225"/>
                    <a:gd name="connsiteY67" fmla="*/ 31750 h 1327150"/>
                    <a:gd name="connsiteX68" fmla="*/ 2212975 w 2308225"/>
                    <a:gd name="connsiteY68" fmla="*/ 22225 h 1327150"/>
                    <a:gd name="connsiteX69" fmla="*/ 2222500 w 2308225"/>
                    <a:gd name="connsiteY69" fmla="*/ 19050 h 1327150"/>
                    <a:gd name="connsiteX70" fmla="*/ 2257425 w 2308225"/>
                    <a:gd name="connsiteY70" fmla="*/ 15875 h 1327150"/>
                    <a:gd name="connsiteX71" fmla="*/ 2292350 w 2308225"/>
                    <a:gd name="connsiteY71" fmla="*/ 6350 h 1327150"/>
                    <a:gd name="connsiteX72" fmla="*/ 2308225 w 2308225"/>
                    <a:gd name="connsiteY7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673100 w 2308225"/>
                    <a:gd name="connsiteY17" fmla="*/ 939800 h 1327150"/>
                    <a:gd name="connsiteX18" fmla="*/ 717550 w 2308225"/>
                    <a:gd name="connsiteY18" fmla="*/ 923925 h 1327150"/>
                    <a:gd name="connsiteX19" fmla="*/ 742950 w 2308225"/>
                    <a:gd name="connsiteY19" fmla="*/ 914400 h 1327150"/>
                    <a:gd name="connsiteX20" fmla="*/ 771525 w 2308225"/>
                    <a:gd name="connsiteY20" fmla="*/ 898525 h 1327150"/>
                    <a:gd name="connsiteX21" fmla="*/ 796925 w 2308225"/>
                    <a:gd name="connsiteY21" fmla="*/ 889000 h 1327150"/>
                    <a:gd name="connsiteX22" fmla="*/ 819150 w 2308225"/>
                    <a:gd name="connsiteY22" fmla="*/ 876300 h 1327150"/>
                    <a:gd name="connsiteX23" fmla="*/ 869950 w 2308225"/>
                    <a:gd name="connsiteY23" fmla="*/ 854075 h 1327150"/>
                    <a:gd name="connsiteX24" fmla="*/ 892175 w 2308225"/>
                    <a:gd name="connsiteY24" fmla="*/ 841375 h 1327150"/>
                    <a:gd name="connsiteX25" fmla="*/ 917575 w 2308225"/>
                    <a:gd name="connsiteY25" fmla="*/ 828675 h 1327150"/>
                    <a:gd name="connsiteX26" fmla="*/ 962025 w 2308225"/>
                    <a:gd name="connsiteY26" fmla="*/ 803275 h 1327150"/>
                    <a:gd name="connsiteX27" fmla="*/ 987425 w 2308225"/>
                    <a:gd name="connsiteY27" fmla="*/ 790575 h 1327150"/>
                    <a:gd name="connsiteX28" fmla="*/ 1038225 w 2308225"/>
                    <a:gd name="connsiteY28" fmla="*/ 771525 h 1327150"/>
                    <a:gd name="connsiteX29" fmla="*/ 1060450 w 2308225"/>
                    <a:gd name="connsiteY29" fmla="*/ 762000 h 1327150"/>
                    <a:gd name="connsiteX30" fmla="*/ 1089025 w 2308225"/>
                    <a:gd name="connsiteY30" fmla="*/ 752475 h 1327150"/>
                    <a:gd name="connsiteX31" fmla="*/ 1111250 w 2308225"/>
                    <a:gd name="connsiteY31" fmla="*/ 746125 h 1327150"/>
                    <a:gd name="connsiteX32" fmla="*/ 1133475 w 2308225"/>
                    <a:gd name="connsiteY32" fmla="*/ 733425 h 1327150"/>
                    <a:gd name="connsiteX33" fmla="*/ 1155700 w 2308225"/>
                    <a:gd name="connsiteY33" fmla="*/ 717550 h 1327150"/>
                    <a:gd name="connsiteX34" fmla="*/ 1177925 w 2308225"/>
                    <a:gd name="connsiteY34" fmla="*/ 704850 h 1327150"/>
                    <a:gd name="connsiteX35" fmla="*/ 1216025 w 2308225"/>
                    <a:gd name="connsiteY35" fmla="*/ 679450 h 1327150"/>
                    <a:gd name="connsiteX36" fmla="*/ 1254125 w 2308225"/>
                    <a:gd name="connsiteY36" fmla="*/ 657225 h 1327150"/>
                    <a:gd name="connsiteX37" fmla="*/ 1320800 w 2308225"/>
                    <a:gd name="connsiteY37" fmla="*/ 606425 h 1327150"/>
                    <a:gd name="connsiteX38" fmla="*/ 1358900 w 2308225"/>
                    <a:gd name="connsiteY38" fmla="*/ 577850 h 1327150"/>
                    <a:gd name="connsiteX39" fmla="*/ 1419225 w 2308225"/>
                    <a:gd name="connsiteY39" fmla="*/ 527050 h 1327150"/>
                    <a:gd name="connsiteX40" fmla="*/ 1457325 w 2308225"/>
                    <a:gd name="connsiteY40" fmla="*/ 492125 h 1327150"/>
                    <a:gd name="connsiteX41" fmla="*/ 1466850 w 2308225"/>
                    <a:gd name="connsiteY41" fmla="*/ 479425 h 1327150"/>
                    <a:gd name="connsiteX42" fmla="*/ 1498600 w 2308225"/>
                    <a:gd name="connsiteY42" fmla="*/ 460375 h 1327150"/>
                    <a:gd name="connsiteX43" fmla="*/ 1514475 w 2308225"/>
                    <a:gd name="connsiteY43" fmla="*/ 450850 h 1327150"/>
                    <a:gd name="connsiteX44" fmla="*/ 1558925 w 2308225"/>
                    <a:gd name="connsiteY44" fmla="*/ 412750 h 1327150"/>
                    <a:gd name="connsiteX45" fmla="*/ 1577975 w 2308225"/>
                    <a:gd name="connsiteY45" fmla="*/ 400050 h 1327150"/>
                    <a:gd name="connsiteX46" fmla="*/ 1609725 w 2308225"/>
                    <a:gd name="connsiteY46" fmla="*/ 374650 h 1327150"/>
                    <a:gd name="connsiteX47" fmla="*/ 1638300 w 2308225"/>
                    <a:gd name="connsiteY47" fmla="*/ 352425 h 1327150"/>
                    <a:gd name="connsiteX48" fmla="*/ 1654175 w 2308225"/>
                    <a:gd name="connsiteY48" fmla="*/ 339725 h 1327150"/>
                    <a:gd name="connsiteX49" fmla="*/ 1701800 w 2308225"/>
                    <a:gd name="connsiteY49" fmla="*/ 292100 h 1327150"/>
                    <a:gd name="connsiteX50" fmla="*/ 1733550 w 2308225"/>
                    <a:gd name="connsiteY50" fmla="*/ 260350 h 1327150"/>
                    <a:gd name="connsiteX51" fmla="*/ 1762125 w 2308225"/>
                    <a:gd name="connsiteY51" fmla="*/ 238125 h 1327150"/>
                    <a:gd name="connsiteX52" fmla="*/ 1778000 w 2308225"/>
                    <a:gd name="connsiteY52" fmla="*/ 222250 h 1327150"/>
                    <a:gd name="connsiteX53" fmla="*/ 1825625 w 2308225"/>
                    <a:gd name="connsiteY53" fmla="*/ 184150 h 1327150"/>
                    <a:gd name="connsiteX54" fmla="*/ 1838325 w 2308225"/>
                    <a:gd name="connsiteY54" fmla="*/ 171450 h 1327150"/>
                    <a:gd name="connsiteX55" fmla="*/ 1879600 w 2308225"/>
                    <a:gd name="connsiteY55" fmla="*/ 142875 h 1327150"/>
                    <a:gd name="connsiteX56" fmla="*/ 1895475 w 2308225"/>
                    <a:gd name="connsiteY56" fmla="*/ 133350 h 1327150"/>
                    <a:gd name="connsiteX57" fmla="*/ 1930400 w 2308225"/>
                    <a:gd name="connsiteY57" fmla="*/ 114300 h 1327150"/>
                    <a:gd name="connsiteX58" fmla="*/ 1965325 w 2308225"/>
                    <a:gd name="connsiteY58" fmla="*/ 95250 h 1327150"/>
                    <a:gd name="connsiteX59" fmla="*/ 1978025 w 2308225"/>
                    <a:gd name="connsiteY59" fmla="*/ 85725 h 1327150"/>
                    <a:gd name="connsiteX60" fmla="*/ 2003425 w 2308225"/>
                    <a:gd name="connsiteY60" fmla="*/ 76200 h 1327150"/>
                    <a:gd name="connsiteX61" fmla="*/ 2038350 w 2308225"/>
                    <a:gd name="connsiteY61" fmla="*/ 63500 h 1327150"/>
                    <a:gd name="connsiteX62" fmla="*/ 2047875 w 2308225"/>
                    <a:gd name="connsiteY62" fmla="*/ 60325 h 1327150"/>
                    <a:gd name="connsiteX63" fmla="*/ 2101850 w 2308225"/>
                    <a:gd name="connsiteY63" fmla="*/ 50800 h 1327150"/>
                    <a:gd name="connsiteX64" fmla="*/ 2117725 w 2308225"/>
                    <a:gd name="connsiteY64" fmla="*/ 47625 h 1327150"/>
                    <a:gd name="connsiteX65" fmla="*/ 2149475 w 2308225"/>
                    <a:gd name="connsiteY65" fmla="*/ 38100 h 1327150"/>
                    <a:gd name="connsiteX66" fmla="*/ 2168525 w 2308225"/>
                    <a:gd name="connsiteY66" fmla="*/ 31750 h 1327150"/>
                    <a:gd name="connsiteX67" fmla="*/ 2212975 w 2308225"/>
                    <a:gd name="connsiteY67" fmla="*/ 22225 h 1327150"/>
                    <a:gd name="connsiteX68" fmla="*/ 2222500 w 2308225"/>
                    <a:gd name="connsiteY68" fmla="*/ 19050 h 1327150"/>
                    <a:gd name="connsiteX69" fmla="*/ 2257425 w 2308225"/>
                    <a:gd name="connsiteY69" fmla="*/ 15875 h 1327150"/>
                    <a:gd name="connsiteX70" fmla="*/ 2292350 w 2308225"/>
                    <a:gd name="connsiteY70" fmla="*/ 6350 h 1327150"/>
                    <a:gd name="connsiteX71" fmla="*/ 2308225 w 2308225"/>
                    <a:gd name="connsiteY7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42950 w 2308225"/>
                    <a:gd name="connsiteY18" fmla="*/ 914400 h 1327150"/>
                    <a:gd name="connsiteX19" fmla="*/ 771525 w 2308225"/>
                    <a:gd name="connsiteY19" fmla="*/ 898525 h 1327150"/>
                    <a:gd name="connsiteX20" fmla="*/ 796925 w 2308225"/>
                    <a:gd name="connsiteY20" fmla="*/ 889000 h 1327150"/>
                    <a:gd name="connsiteX21" fmla="*/ 819150 w 2308225"/>
                    <a:gd name="connsiteY21" fmla="*/ 876300 h 1327150"/>
                    <a:gd name="connsiteX22" fmla="*/ 869950 w 2308225"/>
                    <a:gd name="connsiteY22" fmla="*/ 854075 h 1327150"/>
                    <a:gd name="connsiteX23" fmla="*/ 892175 w 2308225"/>
                    <a:gd name="connsiteY23" fmla="*/ 841375 h 1327150"/>
                    <a:gd name="connsiteX24" fmla="*/ 917575 w 2308225"/>
                    <a:gd name="connsiteY24" fmla="*/ 828675 h 1327150"/>
                    <a:gd name="connsiteX25" fmla="*/ 962025 w 2308225"/>
                    <a:gd name="connsiteY25" fmla="*/ 803275 h 1327150"/>
                    <a:gd name="connsiteX26" fmla="*/ 987425 w 2308225"/>
                    <a:gd name="connsiteY26" fmla="*/ 790575 h 1327150"/>
                    <a:gd name="connsiteX27" fmla="*/ 1038225 w 2308225"/>
                    <a:gd name="connsiteY27" fmla="*/ 771525 h 1327150"/>
                    <a:gd name="connsiteX28" fmla="*/ 1060450 w 2308225"/>
                    <a:gd name="connsiteY28" fmla="*/ 762000 h 1327150"/>
                    <a:gd name="connsiteX29" fmla="*/ 1089025 w 2308225"/>
                    <a:gd name="connsiteY29" fmla="*/ 752475 h 1327150"/>
                    <a:gd name="connsiteX30" fmla="*/ 1111250 w 2308225"/>
                    <a:gd name="connsiteY30" fmla="*/ 746125 h 1327150"/>
                    <a:gd name="connsiteX31" fmla="*/ 1133475 w 2308225"/>
                    <a:gd name="connsiteY31" fmla="*/ 733425 h 1327150"/>
                    <a:gd name="connsiteX32" fmla="*/ 1155700 w 2308225"/>
                    <a:gd name="connsiteY32" fmla="*/ 717550 h 1327150"/>
                    <a:gd name="connsiteX33" fmla="*/ 1177925 w 2308225"/>
                    <a:gd name="connsiteY33" fmla="*/ 704850 h 1327150"/>
                    <a:gd name="connsiteX34" fmla="*/ 1216025 w 2308225"/>
                    <a:gd name="connsiteY34" fmla="*/ 679450 h 1327150"/>
                    <a:gd name="connsiteX35" fmla="*/ 1254125 w 2308225"/>
                    <a:gd name="connsiteY35" fmla="*/ 657225 h 1327150"/>
                    <a:gd name="connsiteX36" fmla="*/ 1320800 w 2308225"/>
                    <a:gd name="connsiteY36" fmla="*/ 606425 h 1327150"/>
                    <a:gd name="connsiteX37" fmla="*/ 1358900 w 2308225"/>
                    <a:gd name="connsiteY37" fmla="*/ 577850 h 1327150"/>
                    <a:gd name="connsiteX38" fmla="*/ 1419225 w 2308225"/>
                    <a:gd name="connsiteY38" fmla="*/ 527050 h 1327150"/>
                    <a:gd name="connsiteX39" fmla="*/ 1457325 w 2308225"/>
                    <a:gd name="connsiteY39" fmla="*/ 492125 h 1327150"/>
                    <a:gd name="connsiteX40" fmla="*/ 1466850 w 2308225"/>
                    <a:gd name="connsiteY40" fmla="*/ 479425 h 1327150"/>
                    <a:gd name="connsiteX41" fmla="*/ 1498600 w 2308225"/>
                    <a:gd name="connsiteY41" fmla="*/ 460375 h 1327150"/>
                    <a:gd name="connsiteX42" fmla="*/ 1514475 w 2308225"/>
                    <a:gd name="connsiteY42" fmla="*/ 450850 h 1327150"/>
                    <a:gd name="connsiteX43" fmla="*/ 1558925 w 2308225"/>
                    <a:gd name="connsiteY43" fmla="*/ 412750 h 1327150"/>
                    <a:gd name="connsiteX44" fmla="*/ 1577975 w 2308225"/>
                    <a:gd name="connsiteY44" fmla="*/ 400050 h 1327150"/>
                    <a:gd name="connsiteX45" fmla="*/ 1609725 w 2308225"/>
                    <a:gd name="connsiteY45" fmla="*/ 374650 h 1327150"/>
                    <a:gd name="connsiteX46" fmla="*/ 1638300 w 2308225"/>
                    <a:gd name="connsiteY46" fmla="*/ 352425 h 1327150"/>
                    <a:gd name="connsiteX47" fmla="*/ 1654175 w 2308225"/>
                    <a:gd name="connsiteY47" fmla="*/ 339725 h 1327150"/>
                    <a:gd name="connsiteX48" fmla="*/ 1701800 w 2308225"/>
                    <a:gd name="connsiteY48" fmla="*/ 292100 h 1327150"/>
                    <a:gd name="connsiteX49" fmla="*/ 1733550 w 2308225"/>
                    <a:gd name="connsiteY49" fmla="*/ 260350 h 1327150"/>
                    <a:gd name="connsiteX50" fmla="*/ 1762125 w 2308225"/>
                    <a:gd name="connsiteY50" fmla="*/ 238125 h 1327150"/>
                    <a:gd name="connsiteX51" fmla="*/ 1778000 w 2308225"/>
                    <a:gd name="connsiteY51" fmla="*/ 222250 h 1327150"/>
                    <a:gd name="connsiteX52" fmla="*/ 1825625 w 2308225"/>
                    <a:gd name="connsiteY52" fmla="*/ 184150 h 1327150"/>
                    <a:gd name="connsiteX53" fmla="*/ 1838325 w 2308225"/>
                    <a:gd name="connsiteY53" fmla="*/ 171450 h 1327150"/>
                    <a:gd name="connsiteX54" fmla="*/ 1879600 w 2308225"/>
                    <a:gd name="connsiteY54" fmla="*/ 142875 h 1327150"/>
                    <a:gd name="connsiteX55" fmla="*/ 1895475 w 2308225"/>
                    <a:gd name="connsiteY55" fmla="*/ 133350 h 1327150"/>
                    <a:gd name="connsiteX56" fmla="*/ 1930400 w 2308225"/>
                    <a:gd name="connsiteY56" fmla="*/ 114300 h 1327150"/>
                    <a:gd name="connsiteX57" fmla="*/ 1965325 w 2308225"/>
                    <a:gd name="connsiteY57" fmla="*/ 95250 h 1327150"/>
                    <a:gd name="connsiteX58" fmla="*/ 1978025 w 2308225"/>
                    <a:gd name="connsiteY58" fmla="*/ 85725 h 1327150"/>
                    <a:gd name="connsiteX59" fmla="*/ 2003425 w 2308225"/>
                    <a:gd name="connsiteY59" fmla="*/ 76200 h 1327150"/>
                    <a:gd name="connsiteX60" fmla="*/ 2038350 w 2308225"/>
                    <a:gd name="connsiteY60" fmla="*/ 63500 h 1327150"/>
                    <a:gd name="connsiteX61" fmla="*/ 2047875 w 2308225"/>
                    <a:gd name="connsiteY61" fmla="*/ 60325 h 1327150"/>
                    <a:gd name="connsiteX62" fmla="*/ 2101850 w 2308225"/>
                    <a:gd name="connsiteY62" fmla="*/ 50800 h 1327150"/>
                    <a:gd name="connsiteX63" fmla="*/ 2117725 w 2308225"/>
                    <a:gd name="connsiteY63" fmla="*/ 47625 h 1327150"/>
                    <a:gd name="connsiteX64" fmla="*/ 2149475 w 2308225"/>
                    <a:gd name="connsiteY64" fmla="*/ 38100 h 1327150"/>
                    <a:gd name="connsiteX65" fmla="*/ 2168525 w 2308225"/>
                    <a:gd name="connsiteY65" fmla="*/ 31750 h 1327150"/>
                    <a:gd name="connsiteX66" fmla="*/ 2212975 w 2308225"/>
                    <a:gd name="connsiteY66" fmla="*/ 22225 h 1327150"/>
                    <a:gd name="connsiteX67" fmla="*/ 2222500 w 2308225"/>
                    <a:gd name="connsiteY67" fmla="*/ 19050 h 1327150"/>
                    <a:gd name="connsiteX68" fmla="*/ 2257425 w 2308225"/>
                    <a:gd name="connsiteY68" fmla="*/ 15875 h 1327150"/>
                    <a:gd name="connsiteX69" fmla="*/ 2292350 w 2308225"/>
                    <a:gd name="connsiteY69" fmla="*/ 6350 h 1327150"/>
                    <a:gd name="connsiteX70" fmla="*/ 2308225 w 2308225"/>
                    <a:gd name="connsiteY7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796925 w 2308225"/>
                    <a:gd name="connsiteY19" fmla="*/ 889000 h 1327150"/>
                    <a:gd name="connsiteX20" fmla="*/ 819150 w 2308225"/>
                    <a:gd name="connsiteY20" fmla="*/ 876300 h 1327150"/>
                    <a:gd name="connsiteX21" fmla="*/ 869950 w 2308225"/>
                    <a:gd name="connsiteY21" fmla="*/ 854075 h 1327150"/>
                    <a:gd name="connsiteX22" fmla="*/ 892175 w 2308225"/>
                    <a:gd name="connsiteY22" fmla="*/ 841375 h 1327150"/>
                    <a:gd name="connsiteX23" fmla="*/ 917575 w 2308225"/>
                    <a:gd name="connsiteY23" fmla="*/ 828675 h 1327150"/>
                    <a:gd name="connsiteX24" fmla="*/ 962025 w 2308225"/>
                    <a:gd name="connsiteY24" fmla="*/ 803275 h 1327150"/>
                    <a:gd name="connsiteX25" fmla="*/ 987425 w 2308225"/>
                    <a:gd name="connsiteY25" fmla="*/ 790575 h 1327150"/>
                    <a:gd name="connsiteX26" fmla="*/ 1038225 w 2308225"/>
                    <a:gd name="connsiteY26" fmla="*/ 771525 h 1327150"/>
                    <a:gd name="connsiteX27" fmla="*/ 1060450 w 2308225"/>
                    <a:gd name="connsiteY27" fmla="*/ 762000 h 1327150"/>
                    <a:gd name="connsiteX28" fmla="*/ 1089025 w 2308225"/>
                    <a:gd name="connsiteY28" fmla="*/ 752475 h 1327150"/>
                    <a:gd name="connsiteX29" fmla="*/ 1111250 w 2308225"/>
                    <a:gd name="connsiteY29" fmla="*/ 746125 h 1327150"/>
                    <a:gd name="connsiteX30" fmla="*/ 1133475 w 2308225"/>
                    <a:gd name="connsiteY30" fmla="*/ 733425 h 1327150"/>
                    <a:gd name="connsiteX31" fmla="*/ 1155700 w 2308225"/>
                    <a:gd name="connsiteY31" fmla="*/ 717550 h 1327150"/>
                    <a:gd name="connsiteX32" fmla="*/ 1177925 w 2308225"/>
                    <a:gd name="connsiteY32" fmla="*/ 704850 h 1327150"/>
                    <a:gd name="connsiteX33" fmla="*/ 1216025 w 2308225"/>
                    <a:gd name="connsiteY33" fmla="*/ 679450 h 1327150"/>
                    <a:gd name="connsiteX34" fmla="*/ 1254125 w 2308225"/>
                    <a:gd name="connsiteY34" fmla="*/ 657225 h 1327150"/>
                    <a:gd name="connsiteX35" fmla="*/ 1320800 w 2308225"/>
                    <a:gd name="connsiteY35" fmla="*/ 606425 h 1327150"/>
                    <a:gd name="connsiteX36" fmla="*/ 1358900 w 2308225"/>
                    <a:gd name="connsiteY36" fmla="*/ 577850 h 1327150"/>
                    <a:gd name="connsiteX37" fmla="*/ 1419225 w 2308225"/>
                    <a:gd name="connsiteY37" fmla="*/ 527050 h 1327150"/>
                    <a:gd name="connsiteX38" fmla="*/ 1457325 w 2308225"/>
                    <a:gd name="connsiteY38" fmla="*/ 492125 h 1327150"/>
                    <a:gd name="connsiteX39" fmla="*/ 1466850 w 2308225"/>
                    <a:gd name="connsiteY39" fmla="*/ 479425 h 1327150"/>
                    <a:gd name="connsiteX40" fmla="*/ 1498600 w 2308225"/>
                    <a:gd name="connsiteY40" fmla="*/ 460375 h 1327150"/>
                    <a:gd name="connsiteX41" fmla="*/ 1514475 w 2308225"/>
                    <a:gd name="connsiteY41" fmla="*/ 450850 h 1327150"/>
                    <a:gd name="connsiteX42" fmla="*/ 1558925 w 2308225"/>
                    <a:gd name="connsiteY42" fmla="*/ 412750 h 1327150"/>
                    <a:gd name="connsiteX43" fmla="*/ 1577975 w 2308225"/>
                    <a:gd name="connsiteY43" fmla="*/ 400050 h 1327150"/>
                    <a:gd name="connsiteX44" fmla="*/ 1609725 w 2308225"/>
                    <a:gd name="connsiteY44" fmla="*/ 374650 h 1327150"/>
                    <a:gd name="connsiteX45" fmla="*/ 1638300 w 2308225"/>
                    <a:gd name="connsiteY45" fmla="*/ 352425 h 1327150"/>
                    <a:gd name="connsiteX46" fmla="*/ 1654175 w 2308225"/>
                    <a:gd name="connsiteY46" fmla="*/ 339725 h 1327150"/>
                    <a:gd name="connsiteX47" fmla="*/ 1701800 w 2308225"/>
                    <a:gd name="connsiteY47" fmla="*/ 292100 h 1327150"/>
                    <a:gd name="connsiteX48" fmla="*/ 1733550 w 2308225"/>
                    <a:gd name="connsiteY48" fmla="*/ 260350 h 1327150"/>
                    <a:gd name="connsiteX49" fmla="*/ 1762125 w 2308225"/>
                    <a:gd name="connsiteY49" fmla="*/ 238125 h 1327150"/>
                    <a:gd name="connsiteX50" fmla="*/ 1778000 w 2308225"/>
                    <a:gd name="connsiteY50" fmla="*/ 222250 h 1327150"/>
                    <a:gd name="connsiteX51" fmla="*/ 1825625 w 2308225"/>
                    <a:gd name="connsiteY51" fmla="*/ 184150 h 1327150"/>
                    <a:gd name="connsiteX52" fmla="*/ 1838325 w 2308225"/>
                    <a:gd name="connsiteY52" fmla="*/ 171450 h 1327150"/>
                    <a:gd name="connsiteX53" fmla="*/ 1879600 w 2308225"/>
                    <a:gd name="connsiteY53" fmla="*/ 142875 h 1327150"/>
                    <a:gd name="connsiteX54" fmla="*/ 1895475 w 2308225"/>
                    <a:gd name="connsiteY54" fmla="*/ 133350 h 1327150"/>
                    <a:gd name="connsiteX55" fmla="*/ 1930400 w 2308225"/>
                    <a:gd name="connsiteY55" fmla="*/ 114300 h 1327150"/>
                    <a:gd name="connsiteX56" fmla="*/ 1965325 w 2308225"/>
                    <a:gd name="connsiteY56" fmla="*/ 95250 h 1327150"/>
                    <a:gd name="connsiteX57" fmla="*/ 1978025 w 2308225"/>
                    <a:gd name="connsiteY57" fmla="*/ 85725 h 1327150"/>
                    <a:gd name="connsiteX58" fmla="*/ 2003425 w 2308225"/>
                    <a:gd name="connsiteY58" fmla="*/ 76200 h 1327150"/>
                    <a:gd name="connsiteX59" fmla="*/ 2038350 w 2308225"/>
                    <a:gd name="connsiteY59" fmla="*/ 63500 h 1327150"/>
                    <a:gd name="connsiteX60" fmla="*/ 2047875 w 2308225"/>
                    <a:gd name="connsiteY60" fmla="*/ 60325 h 1327150"/>
                    <a:gd name="connsiteX61" fmla="*/ 2101850 w 2308225"/>
                    <a:gd name="connsiteY61" fmla="*/ 50800 h 1327150"/>
                    <a:gd name="connsiteX62" fmla="*/ 2117725 w 2308225"/>
                    <a:gd name="connsiteY62" fmla="*/ 47625 h 1327150"/>
                    <a:gd name="connsiteX63" fmla="*/ 2149475 w 2308225"/>
                    <a:gd name="connsiteY63" fmla="*/ 38100 h 1327150"/>
                    <a:gd name="connsiteX64" fmla="*/ 2168525 w 2308225"/>
                    <a:gd name="connsiteY64" fmla="*/ 31750 h 1327150"/>
                    <a:gd name="connsiteX65" fmla="*/ 2212975 w 2308225"/>
                    <a:gd name="connsiteY65" fmla="*/ 22225 h 1327150"/>
                    <a:gd name="connsiteX66" fmla="*/ 2222500 w 2308225"/>
                    <a:gd name="connsiteY66" fmla="*/ 19050 h 1327150"/>
                    <a:gd name="connsiteX67" fmla="*/ 2257425 w 2308225"/>
                    <a:gd name="connsiteY67" fmla="*/ 15875 h 1327150"/>
                    <a:gd name="connsiteX68" fmla="*/ 2292350 w 2308225"/>
                    <a:gd name="connsiteY68" fmla="*/ 6350 h 1327150"/>
                    <a:gd name="connsiteX69" fmla="*/ 2308225 w 2308225"/>
                    <a:gd name="connsiteY6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892175 w 2308225"/>
                    <a:gd name="connsiteY21" fmla="*/ 841375 h 1327150"/>
                    <a:gd name="connsiteX22" fmla="*/ 917575 w 2308225"/>
                    <a:gd name="connsiteY22" fmla="*/ 828675 h 1327150"/>
                    <a:gd name="connsiteX23" fmla="*/ 962025 w 2308225"/>
                    <a:gd name="connsiteY23" fmla="*/ 803275 h 1327150"/>
                    <a:gd name="connsiteX24" fmla="*/ 987425 w 2308225"/>
                    <a:gd name="connsiteY24" fmla="*/ 790575 h 1327150"/>
                    <a:gd name="connsiteX25" fmla="*/ 1038225 w 2308225"/>
                    <a:gd name="connsiteY25" fmla="*/ 771525 h 1327150"/>
                    <a:gd name="connsiteX26" fmla="*/ 1060450 w 2308225"/>
                    <a:gd name="connsiteY26" fmla="*/ 762000 h 1327150"/>
                    <a:gd name="connsiteX27" fmla="*/ 1089025 w 2308225"/>
                    <a:gd name="connsiteY27" fmla="*/ 752475 h 1327150"/>
                    <a:gd name="connsiteX28" fmla="*/ 1111250 w 2308225"/>
                    <a:gd name="connsiteY28" fmla="*/ 746125 h 1327150"/>
                    <a:gd name="connsiteX29" fmla="*/ 1133475 w 2308225"/>
                    <a:gd name="connsiteY29" fmla="*/ 733425 h 1327150"/>
                    <a:gd name="connsiteX30" fmla="*/ 1155700 w 2308225"/>
                    <a:gd name="connsiteY30" fmla="*/ 717550 h 1327150"/>
                    <a:gd name="connsiteX31" fmla="*/ 1177925 w 2308225"/>
                    <a:gd name="connsiteY31" fmla="*/ 704850 h 1327150"/>
                    <a:gd name="connsiteX32" fmla="*/ 1216025 w 2308225"/>
                    <a:gd name="connsiteY32" fmla="*/ 679450 h 1327150"/>
                    <a:gd name="connsiteX33" fmla="*/ 1254125 w 2308225"/>
                    <a:gd name="connsiteY33" fmla="*/ 657225 h 1327150"/>
                    <a:gd name="connsiteX34" fmla="*/ 1320800 w 2308225"/>
                    <a:gd name="connsiteY34" fmla="*/ 606425 h 1327150"/>
                    <a:gd name="connsiteX35" fmla="*/ 1358900 w 2308225"/>
                    <a:gd name="connsiteY35" fmla="*/ 577850 h 1327150"/>
                    <a:gd name="connsiteX36" fmla="*/ 1419225 w 2308225"/>
                    <a:gd name="connsiteY36" fmla="*/ 527050 h 1327150"/>
                    <a:gd name="connsiteX37" fmla="*/ 1457325 w 2308225"/>
                    <a:gd name="connsiteY37" fmla="*/ 492125 h 1327150"/>
                    <a:gd name="connsiteX38" fmla="*/ 1466850 w 2308225"/>
                    <a:gd name="connsiteY38" fmla="*/ 479425 h 1327150"/>
                    <a:gd name="connsiteX39" fmla="*/ 1498600 w 2308225"/>
                    <a:gd name="connsiteY39" fmla="*/ 460375 h 1327150"/>
                    <a:gd name="connsiteX40" fmla="*/ 1514475 w 2308225"/>
                    <a:gd name="connsiteY40" fmla="*/ 450850 h 1327150"/>
                    <a:gd name="connsiteX41" fmla="*/ 1558925 w 2308225"/>
                    <a:gd name="connsiteY41" fmla="*/ 412750 h 1327150"/>
                    <a:gd name="connsiteX42" fmla="*/ 1577975 w 2308225"/>
                    <a:gd name="connsiteY42" fmla="*/ 400050 h 1327150"/>
                    <a:gd name="connsiteX43" fmla="*/ 1609725 w 2308225"/>
                    <a:gd name="connsiteY43" fmla="*/ 374650 h 1327150"/>
                    <a:gd name="connsiteX44" fmla="*/ 1638300 w 2308225"/>
                    <a:gd name="connsiteY44" fmla="*/ 352425 h 1327150"/>
                    <a:gd name="connsiteX45" fmla="*/ 1654175 w 2308225"/>
                    <a:gd name="connsiteY45" fmla="*/ 339725 h 1327150"/>
                    <a:gd name="connsiteX46" fmla="*/ 1701800 w 2308225"/>
                    <a:gd name="connsiteY46" fmla="*/ 292100 h 1327150"/>
                    <a:gd name="connsiteX47" fmla="*/ 1733550 w 2308225"/>
                    <a:gd name="connsiteY47" fmla="*/ 260350 h 1327150"/>
                    <a:gd name="connsiteX48" fmla="*/ 1762125 w 2308225"/>
                    <a:gd name="connsiteY48" fmla="*/ 238125 h 1327150"/>
                    <a:gd name="connsiteX49" fmla="*/ 1778000 w 2308225"/>
                    <a:gd name="connsiteY49" fmla="*/ 222250 h 1327150"/>
                    <a:gd name="connsiteX50" fmla="*/ 1825625 w 2308225"/>
                    <a:gd name="connsiteY50" fmla="*/ 184150 h 1327150"/>
                    <a:gd name="connsiteX51" fmla="*/ 1838325 w 2308225"/>
                    <a:gd name="connsiteY51" fmla="*/ 171450 h 1327150"/>
                    <a:gd name="connsiteX52" fmla="*/ 1879600 w 2308225"/>
                    <a:gd name="connsiteY52" fmla="*/ 142875 h 1327150"/>
                    <a:gd name="connsiteX53" fmla="*/ 1895475 w 2308225"/>
                    <a:gd name="connsiteY53" fmla="*/ 133350 h 1327150"/>
                    <a:gd name="connsiteX54" fmla="*/ 1930400 w 2308225"/>
                    <a:gd name="connsiteY54" fmla="*/ 114300 h 1327150"/>
                    <a:gd name="connsiteX55" fmla="*/ 1965325 w 2308225"/>
                    <a:gd name="connsiteY55" fmla="*/ 95250 h 1327150"/>
                    <a:gd name="connsiteX56" fmla="*/ 1978025 w 2308225"/>
                    <a:gd name="connsiteY56" fmla="*/ 85725 h 1327150"/>
                    <a:gd name="connsiteX57" fmla="*/ 2003425 w 2308225"/>
                    <a:gd name="connsiteY57" fmla="*/ 76200 h 1327150"/>
                    <a:gd name="connsiteX58" fmla="*/ 2038350 w 2308225"/>
                    <a:gd name="connsiteY58" fmla="*/ 63500 h 1327150"/>
                    <a:gd name="connsiteX59" fmla="*/ 2047875 w 2308225"/>
                    <a:gd name="connsiteY59" fmla="*/ 60325 h 1327150"/>
                    <a:gd name="connsiteX60" fmla="*/ 2101850 w 2308225"/>
                    <a:gd name="connsiteY60" fmla="*/ 50800 h 1327150"/>
                    <a:gd name="connsiteX61" fmla="*/ 2117725 w 2308225"/>
                    <a:gd name="connsiteY61" fmla="*/ 47625 h 1327150"/>
                    <a:gd name="connsiteX62" fmla="*/ 2149475 w 2308225"/>
                    <a:gd name="connsiteY62" fmla="*/ 38100 h 1327150"/>
                    <a:gd name="connsiteX63" fmla="*/ 2168525 w 2308225"/>
                    <a:gd name="connsiteY63" fmla="*/ 31750 h 1327150"/>
                    <a:gd name="connsiteX64" fmla="*/ 2212975 w 2308225"/>
                    <a:gd name="connsiteY64" fmla="*/ 22225 h 1327150"/>
                    <a:gd name="connsiteX65" fmla="*/ 2222500 w 2308225"/>
                    <a:gd name="connsiteY65" fmla="*/ 19050 h 1327150"/>
                    <a:gd name="connsiteX66" fmla="*/ 2257425 w 2308225"/>
                    <a:gd name="connsiteY66" fmla="*/ 15875 h 1327150"/>
                    <a:gd name="connsiteX67" fmla="*/ 2292350 w 2308225"/>
                    <a:gd name="connsiteY67" fmla="*/ 6350 h 1327150"/>
                    <a:gd name="connsiteX68" fmla="*/ 2308225 w 2308225"/>
                    <a:gd name="connsiteY6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39700 w 2308225"/>
                    <a:gd name="connsiteY4" fmla="*/ 1193800 h 1327150"/>
                    <a:gd name="connsiteX5" fmla="*/ 174625 w 2308225"/>
                    <a:gd name="connsiteY5" fmla="*/ 1168400 h 1327150"/>
                    <a:gd name="connsiteX6" fmla="*/ 212725 w 2308225"/>
                    <a:gd name="connsiteY6" fmla="*/ 1130300 h 1327150"/>
                    <a:gd name="connsiteX7" fmla="*/ 257175 w 2308225"/>
                    <a:gd name="connsiteY7" fmla="*/ 1095375 h 1327150"/>
                    <a:gd name="connsiteX8" fmla="*/ 314325 w 2308225"/>
                    <a:gd name="connsiteY8" fmla="*/ 1066800 h 1327150"/>
                    <a:gd name="connsiteX9" fmla="*/ 346075 w 2308225"/>
                    <a:gd name="connsiteY9" fmla="*/ 1050925 h 1327150"/>
                    <a:gd name="connsiteX10" fmla="*/ 393700 w 2308225"/>
                    <a:gd name="connsiteY10" fmla="*/ 1025525 h 1327150"/>
                    <a:gd name="connsiteX11" fmla="*/ 431800 w 2308225"/>
                    <a:gd name="connsiteY11" fmla="*/ 1012825 h 1327150"/>
                    <a:gd name="connsiteX12" fmla="*/ 495300 w 2308225"/>
                    <a:gd name="connsiteY12" fmla="*/ 990600 h 1327150"/>
                    <a:gd name="connsiteX13" fmla="*/ 530225 w 2308225"/>
                    <a:gd name="connsiteY13" fmla="*/ 974725 h 1327150"/>
                    <a:gd name="connsiteX14" fmla="*/ 565150 w 2308225"/>
                    <a:gd name="connsiteY14" fmla="*/ 965200 h 1327150"/>
                    <a:gd name="connsiteX15" fmla="*/ 609600 w 2308225"/>
                    <a:gd name="connsiteY15" fmla="*/ 952500 h 1327150"/>
                    <a:gd name="connsiteX16" fmla="*/ 650875 w 2308225"/>
                    <a:gd name="connsiteY16" fmla="*/ 942975 h 1327150"/>
                    <a:gd name="connsiteX17" fmla="*/ 717550 w 2308225"/>
                    <a:gd name="connsiteY17" fmla="*/ 923925 h 1327150"/>
                    <a:gd name="connsiteX18" fmla="*/ 771525 w 2308225"/>
                    <a:gd name="connsiteY18" fmla="*/ 898525 h 1327150"/>
                    <a:gd name="connsiteX19" fmla="*/ 819150 w 2308225"/>
                    <a:gd name="connsiteY19" fmla="*/ 876300 h 1327150"/>
                    <a:gd name="connsiteX20" fmla="*/ 869950 w 2308225"/>
                    <a:gd name="connsiteY20" fmla="*/ 854075 h 1327150"/>
                    <a:gd name="connsiteX21" fmla="*/ 917575 w 2308225"/>
                    <a:gd name="connsiteY21" fmla="*/ 828675 h 1327150"/>
                    <a:gd name="connsiteX22" fmla="*/ 962025 w 2308225"/>
                    <a:gd name="connsiteY22" fmla="*/ 803275 h 1327150"/>
                    <a:gd name="connsiteX23" fmla="*/ 987425 w 2308225"/>
                    <a:gd name="connsiteY23" fmla="*/ 790575 h 1327150"/>
                    <a:gd name="connsiteX24" fmla="*/ 1038225 w 2308225"/>
                    <a:gd name="connsiteY24" fmla="*/ 771525 h 1327150"/>
                    <a:gd name="connsiteX25" fmla="*/ 1060450 w 2308225"/>
                    <a:gd name="connsiteY25" fmla="*/ 762000 h 1327150"/>
                    <a:gd name="connsiteX26" fmla="*/ 1089025 w 2308225"/>
                    <a:gd name="connsiteY26" fmla="*/ 752475 h 1327150"/>
                    <a:gd name="connsiteX27" fmla="*/ 1111250 w 2308225"/>
                    <a:gd name="connsiteY27" fmla="*/ 746125 h 1327150"/>
                    <a:gd name="connsiteX28" fmla="*/ 1133475 w 2308225"/>
                    <a:gd name="connsiteY28" fmla="*/ 733425 h 1327150"/>
                    <a:gd name="connsiteX29" fmla="*/ 1155700 w 2308225"/>
                    <a:gd name="connsiteY29" fmla="*/ 717550 h 1327150"/>
                    <a:gd name="connsiteX30" fmla="*/ 1177925 w 2308225"/>
                    <a:gd name="connsiteY30" fmla="*/ 704850 h 1327150"/>
                    <a:gd name="connsiteX31" fmla="*/ 1216025 w 2308225"/>
                    <a:gd name="connsiteY31" fmla="*/ 679450 h 1327150"/>
                    <a:gd name="connsiteX32" fmla="*/ 1254125 w 2308225"/>
                    <a:gd name="connsiteY32" fmla="*/ 657225 h 1327150"/>
                    <a:gd name="connsiteX33" fmla="*/ 1320800 w 2308225"/>
                    <a:gd name="connsiteY33" fmla="*/ 606425 h 1327150"/>
                    <a:gd name="connsiteX34" fmla="*/ 1358900 w 2308225"/>
                    <a:gd name="connsiteY34" fmla="*/ 577850 h 1327150"/>
                    <a:gd name="connsiteX35" fmla="*/ 1419225 w 2308225"/>
                    <a:gd name="connsiteY35" fmla="*/ 527050 h 1327150"/>
                    <a:gd name="connsiteX36" fmla="*/ 1457325 w 2308225"/>
                    <a:gd name="connsiteY36" fmla="*/ 492125 h 1327150"/>
                    <a:gd name="connsiteX37" fmla="*/ 1466850 w 2308225"/>
                    <a:gd name="connsiteY37" fmla="*/ 479425 h 1327150"/>
                    <a:gd name="connsiteX38" fmla="*/ 1498600 w 2308225"/>
                    <a:gd name="connsiteY38" fmla="*/ 460375 h 1327150"/>
                    <a:gd name="connsiteX39" fmla="*/ 1514475 w 2308225"/>
                    <a:gd name="connsiteY39" fmla="*/ 450850 h 1327150"/>
                    <a:gd name="connsiteX40" fmla="*/ 1558925 w 2308225"/>
                    <a:gd name="connsiteY40" fmla="*/ 412750 h 1327150"/>
                    <a:gd name="connsiteX41" fmla="*/ 1577975 w 2308225"/>
                    <a:gd name="connsiteY41" fmla="*/ 400050 h 1327150"/>
                    <a:gd name="connsiteX42" fmla="*/ 1609725 w 2308225"/>
                    <a:gd name="connsiteY42" fmla="*/ 374650 h 1327150"/>
                    <a:gd name="connsiteX43" fmla="*/ 1638300 w 2308225"/>
                    <a:gd name="connsiteY43" fmla="*/ 352425 h 1327150"/>
                    <a:gd name="connsiteX44" fmla="*/ 1654175 w 2308225"/>
                    <a:gd name="connsiteY44" fmla="*/ 339725 h 1327150"/>
                    <a:gd name="connsiteX45" fmla="*/ 1701800 w 2308225"/>
                    <a:gd name="connsiteY45" fmla="*/ 292100 h 1327150"/>
                    <a:gd name="connsiteX46" fmla="*/ 1733550 w 2308225"/>
                    <a:gd name="connsiteY46" fmla="*/ 260350 h 1327150"/>
                    <a:gd name="connsiteX47" fmla="*/ 1762125 w 2308225"/>
                    <a:gd name="connsiteY47" fmla="*/ 238125 h 1327150"/>
                    <a:gd name="connsiteX48" fmla="*/ 1778000 w 2308225"/>
                    <a:gd name="connsiteY48" fmla="*/ 222250 h 1327150"/>
                    <a:gd name="connsiteX49" fmla="*/ 1825625 w 2308225"/>
                    <a:gd name="connsiteY49" fmla="*/ 184150 h 1327150"/>
                    <a:gd name="connsiteX50" fmla="*/ 1838325 w 2308225"/>
                    <a:gd name="connsiteY50" fmla="*/ 171450 h 1327150"/>
                    <a:gd name="connsiteX51" fmla="*/ 1879600 w 2308225"/>
                    <a:gd name="connsiteY51" fmla="*/ 142875 h 1327150"/>
                    <a:gd name="connsiteX52" fmla="*/ 1895475 w 2308225"/>
                    <a:gd name="connsiteY52" fmla="*/ 133350 h 1327150"/>
                    <a:gd name="connsiteX53" fmla="*/ 1930400 w 2308225"/>
                    <a:gd name="connsiteY53" fmla="*/ 114300 h 1327150"/>
                    <a:gd name="connsiteX54" fmla="*/ 1965325 w 2308225"/>
                    <a:gd name="connsiteY54" fmla="*/ 95250 h 1327150"/>
                    <a:gd name="connsiteX55" fmla="*/ 1978025 w 2308225"/>
                    <a:gd name="connsiteY55" fmla="*/ 85725 h 1327150"/>
                    <a:gd name="connsiteX56" fmla="*/ 2003425 w 2308225"/>
                    <a:gd name="connsiteY56" fmla="*/ 76200 h 1327150"/>
                    <a:gd name="connsiteX57" fmla="*/ 2038350 w 2308225"/>
                    <a:gd name="connsiteY57" fmla="*/ 63500 h 1327150"/>
                    <a:gd name="connsiteX58" fmla="*/ 2047875 w 2308225"/>
                    <a:gd name="connsiteY58" fmla="*/ 60325 h 1327150"/>
                    <a:gd name="connsiteX59" fmla="*/ 2101850 w 2308225"/>
                    <a:gd name="connsiteY59" fmla="*/ 50800 h 1327150"/>
                    <a:gd name="connsiteX60" fmla="*/ 2117725 w 2308225"/>
                    <a:gd name="connsiteY60" fmla="*/ 47625 h 1327150"/>
                    <a:gd name="connsiteX61" fmla="*/ 2149475 w 2308225"/>
                    <a:gd name="connsiteY61" fmla="*/ 38100 h 1327150"/>
                    <a:gd name="connsiteX62" fmla="*/ 2168525 w 2308225"/>
                    <a:gd name="connsiteY62" fmla="*/ 31750 h 1327150"/>
                    <a:gd name="connsiteX63" fmla="*/ 2212975 w 2308225"/>
                    <a:gd name="connsiteY63" fmla="*/ 22225 h 1327150"/>
                    <a:gd name="connsiteX64" fmla="*/ 2222500 w 2308225"/>
                    <a:gd name="connsiteY64" fmla="*/ 19050 h 1327150"/>
                    <a:gd name="connsiteX65" fmla="*/ 2257425 w 2308225"/>
                    <a:gd name="connsiteY65" fmla="*/ 15875 h 1327150"/>
                    <a:gd name="connsiteX66" fmla="*/ 2292350 w 2308225"/>
                    <a:gd name="connsiteY66" fmla="*/ 6350 h 1327150"/>
                    <a:gd name="connsiteX67" fmla="*/ 2308225 w 2308225"/>
                    <a:gd name="connsiteY6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30225 w 2308225"/>
                    <a:gd name="connsiteY12" fmla="*/ 974725 h 1327150"/>
                    <a:gd name="connsiteX13" fmla="*/ 565150 w 2308225"/>
                    <a:gd name="connsiteY13" fmla="*/ 965200 h 1327150"/>
                    <a:gd name="connsiteX14" fmla="*/ 609600 w 2308225"/>
                    <a:gd name="connsiteY14" fmla="*/ 952500 h 1327150"/>
                    <a:gd name="connsiteX15" fmla="*/ 650875 w 2308225"/>
                    <a:gd name="connsiteY15" fmla="*/ 942975 h 1327150"/>
                    <a:gd name="connsiteX16" fmla="*/ 717550 w 2308225"/>
                    <a:gd name="connsiteY16" fmla="*/ 923925 h 1327150"/>
                    <a:gd name="connsiteX17" fmla="*/ 771525 w 2308225"/>
                    <a:gd name="connsiteY17" fmla="*/ 898525 h 1327150"/>
                    <a:gd name="connsiteX18" fmla="*/ 819150 w 2308225"/>
                    <a:gd name="connsiteY18" fmla="*/ 876300 h 1327150"/>
                    <a:gd name="connsiteX19" fmla="*/ 869950 w 2308225"/>
                    <a:gd name="connsiteY19" fmla="*/ 854075 h 1327150"/>
                    <a:gd name="connsiteX20" fmla="*/ 917575 w 2308225"/>
                    <a:gd name="connsiteY20" fmla="*/ 828675 h 1327150"/>
                    <a:gd name="connsiteX21" fmla="*/ 962025 w 2308225"/>
                    <a:gd name="connsiteY21" fmla="*/ 803275 h 1327150"/>
                    <a:gd name="connsiteX22" fmla="*/ 987425 w 2308225"/>
                    <a:gd name="connsiteY22" fmla="*/ 790575 h 1327150"/>
                    <a:gd name="connsiteX23" fmla="*/ 1038225 w 2308225"/>
                    <a:gd name="connsiteY23" fmla="*/ 771525 h 1327150"/>
                    <a:gd name="connsiteX24" fmla="*/ 1060450 w 2308225"/>
                    <a:gd name="connsiteY24" fmla="*/ 762000 h 1327150"/>
                    <a:gd name="connsiteX25" fmla="*/ 1089025 w 2308225"/>
                    <a:gd name="connsiteY25" fmla="*/ 752475 h 1327150"/>
                    <a:gd name="connsiteX26" fmla="*/ 1111250 w 2308225"/>
                    <a:gd name="connsiteY26" fmla="*/ 746125 h 1327150"/>
                    <a:gd name="connsiteX27" fmla="*/ 1133475 w 2308225"/>
                    <a:gd name="connsiteY27" fmla="*/ 733425 h 1327150"/>
                    <a:gd name="connsiteX28" fmla="*/ 1155700 w 2308225"/>
                    <a:gd name="connsiteY28" fmla="*/ 717550 h 1327150"/>
                    <a:gd name="connsiteX29" fmla="*/ 1177925 w 2308225"/>
                    <a:gd name="connsiteY29" fmla="*/ 704850 h 1327150"/>
                    <a:gd name="connsiteX30" fmla="*/ 1216025 w 2308225"/>
                    <a:gd name="connsiteY30" fmla="*/ 679450 h 1327150"/>
                    <a:gd name="connsiteX31" fmla="*/ 1254125 w 2308225"/>
                    <a:gd name="connsiteY31" fmla="*/ 657225 h 1327150"/>
                    <a:gd name="connsiteX32" fmla="*/ 1320800 w 2308225"/>
                    <a:gd name="connsiteY32" fmla="*/ 606425 h 1327150"/>
                    <a:gd name="connsiteX33" fmla="*/ 1358900 w 2308225"/>
                    <a:gd name="connsiteY33" fmla="*/ 577850 h 1327150"/>
                    <a:gd name="connsiteX34" fmla="*/ 1419225 w 2308225"/>
                    <a:gd name="connsiteY34" fmla="*/ 527050 h 1327150"/>
                    <a:gd name="connsiteX35" fmla="*/ 1457325 w 2308225"/>
                    <a:gd name="connsiteY35" fmla="*/ 492125 h 1327150"/>
                    <a:gd name="connsiteX36" fmla="*/ 1466850 w 2308225"/>
                    <a:gd name="connsiteY36" fmla="*/ 479425 h 1327150"/>
                    <a:gd name="connsiteX37" fmla="*/ 1498600 w 2308225"/>
                    <a:gd name="connsiteY37" fmla="*/ 460375 h 1327150"/>
                    <a:gd name="connsiteX38" fmla="*/ 1514475 w 2308225"/>
                    <a:gd name="connsiteY38" fmla="*/ 450850 h 1327150"/>
                    <a:gd name="connsiteX39" fmla="*/ 1558925 w 2308225"/>
                    <a:gd name="connsiteY39" fmla="*/ 412750 h 1327150"/>
                    <a:gd name="connsiteX40" fmla="*/ 1577975 w 2308225"/>
                    <a:gd name="connsiteY40" fmla="*/ 400050 h 1327150"/>
                    <a:gd name="connsiteX41" fmla="*/ 1609725 w 2308225"/>
                    <a:gd name="connsiteY41" fmla="*/ 374650 h 1327150"/>
                    <a:gd name="connsiteX42" fmla="*/ 1638300 w 2308225"/>
                    <a:gd name="connsiteY42" fmla="*/ 352425 h 1327150"/>
                    <a:gd name="connsiteX43" fmla="*/ 1654175 w 2308225"/>
                    <a:gd name="connsiteY43" fmla="*/ 339725 h 1327150"/>
                    <a:gd name="connsiteX44" fmla="*/ 1701800 w 2308225"/>
                    <a:gd name="connsiteY44" fmla="*/ 292100 h 1327150"/>
                    <a:gd name="connsiteX45" fmla="*/ 1733550 w 2308225"/>
                    <a:gd name="connsiteY45" fmla="*/ 260350 h 1327150"/>
                    <a:gd name="connsiteX46" fmla="*/ 1762125 w 2308225"/>
                    <a:gd name="connsiteY46" fmla="*/ 238125 h 1327150"/>
                    <a:gd name="connsiteX47" fmla="*/ 1778000 w 2308225"/>
                    <a:gd name="connsiteY47" fmla="*/ 222250 h 1327150"/>
                    <a:gd name="connsiteX48" fmla="*/ 1825625 w 2308225"/>
                    <a:gd name="connsiteY48" fmla="*/ 184150 h 1327150"/>
                    <a:gd name="connsiteX49" fmla="*/ 1838325 w 2308225"/>
                    <a:gd name="connsiteY49" fmla="*/ 171450 h 1327150"/>
                    <a:gd name="connsiteX50" fmla="*/ 1879600 w 2308225"/>
                    <a:gd name="connsiteY50" fmla="*/ 142875 h 1327150"/>
                    <a:gd name="connsiteX51" fmla="*/ 1895475 w 2308225"/>
                    <a:gd name="connsiteY51" fmla="*/ 133350 h 1327150"/>
                    <a:gd name="connsiteX52" fmla="*/ 1930400 w 2308225"/>
                    <a:gd name="connsiteY52" fmla="*/ 114300 h 1327150"/>
                    <a:gd name="connsiteX53" fmla="*/ 1965325 w 2308225"/>
                    <a:gd name="connsiteY53" fmla="*/ 95250 h 1327150"/>
                    <a:gd name="connsiteX54" fmla="*/ 1978025 w 2308225"/>
                    <a:gd name="connsiteY54" fmla="*/ 85725 h 1327150"/>
                    <a:gd name="connsiteX55" fmla="*/ 2003425 w 2308225"/>
                    <a:gd name="connsiteY55" fmla="*/ 76200 h 1327150"/>
                    <a:gd name="connsiteX56" fmla="*/ 2038350 w 2308225"/>
                    <a:gd name="connsiteY56" fmla="*/ 63500 h 1327150"/>
                    <a:gd name="connsiteX57" fmla="*/ 2047875 w 2308225"/>
                    <a:gd name="connsiteY57" fmla="*/ 60325 h 1327150"/>
                    <a:gd name="connsiteX58" fmla="*/ 2101850 w 2308225"/>
                    <a:gd name="connsiteY58" fmla="*/ 50800 h 1327150"/>
                    <a:gd name="connsiteX59" fmla="*/ 2117725 w 2308225"/>
                    <a:gd name="connsiteY59" fmla="*/ 47625 h 1327150"/>
                    <a:gd name="connsiteX60" fmla="*/ 2149475 w 2308225"/>
                    <a:gd name="connsiteY60" fmla="*/ 38100 h 1327150"/>
                    <a:gd name="connsiteX61" fmla="*/ 2168525 w 2308225"/>
                    <a:gd name="connsiteY61" fmla="*/ 31750 h 1327150"/>
                    <a:gd name="connsiteX62" fmla="*/ 2212975 w 2308225"/>
                    <a:gd name="connsiteY62" fmla="*/ 22225 h 1327150"/>
                    <a:gd name="connsiteX63" fmla="*/ 2222500 w 2308225"/>
                    <a:gd name="connsiteY63" fmla="*/ 19050 h 1327150"/>
                    <a:gd name="connsiteX64" fmla="*/ 2257425 w 2308225"/>
                    <a:gd name="connsiteY64" fmla="*/ 15875 h 1327150"/>
                    <a:gd name="connsiteX65" fmla="*/ 2292350 w 2308225"/>
                    <a:gd name="connsiteY65" fmla="*/ 6350 h 1327150"/>
                    <a:gd name="connsiteX66" fmla="*/ 2308225 w 2308225"/>
                    <a:gd name="connsiteY6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987425 w 2308225"/>
                    <a:gd name="connsiteY21" fmla="*/ 790575 h 1327150"/>
                    <a:gd name="connsiteX22" fmla="*/ 1038225 w 2308225"/>
                    <a:gd name="connsiteY22" fmla="*/ 771525 h 1327150"/>
                    <a:gd name="connsiteX23" fmla="*/ 1060450 w 2308225"/>
                    <a:gd name="connsiteY23" fmla="*/ 762000 h 1327150"/>
                    <a:gd name="connsiteX24" fmla="*/ 1089025 w 2308225"/>
                    <a:gd name="connsiteY24" fmla="*/ 752475 h 1327150"/>
                    <a:gd name="connsiteX25" fmla="*/ 1111250 w 2308225"/>
                    <a:gd name="connsiteY25" fmla="*/ 746125 h 1327150"/>
                    <a:gd name="connsiteX26" fmla="*/ 1133475 w 2308225"/>
                    <a:gd name="connsiteY26" fmla="*/ 733425 h 1327150"/>
                    <a:gd name="connsiteX27" fmla="*/ 1155700 w 2308225"/>
                    <a:gd name="connsiteY27" fmla="*/ 717550 h 1327150"/>
                    <a:gd name="connsiteX28" fmla="*/ 1177925 w 2308225"/>
                    <a:gd name="connsiteY28" fmla="*/ 704850 h 1327150"/>
                    <a:gd name="connsiteX29" fmla="*/ 1216025 w 2308225"/>
                    <a:gd name="connsiteY29" fmla="*/ 679450 h 1327150"/>
                    <a:gd name="connsiteX30" fmla="*/ 1254125 w 2308225"/>
                    <a:gd name="connsiteY30" fmla="*/ 657225 h 1327150"/>
                    <a:gd name="connsiteX31" fmla="*/ 1320800 w 2308225"/>
                    <a:gd name="connsiteY31" fmla="*/ 606425 h 1327150"/>
                    <a:gd name="connsiteX32" fmla="*/ 1358900 w 2308225"/>
                    <a:gd name="connsiteY32" fmla="*/ 577850 h 1327150"/>
                    <a:gd name="connsiteX33" fmla="*/ 1419225 w 2308225"/>
                    <a:gd name="connsiteY33" fmla="*/ 527050 h 1327150"/>
                    <a:gd name="connsiteX34" fmla="*/ 1457325 w 2308225"/>
                    <a:gd name="connsiteY34" fmla="*/ 492125 h 1327150"/>
                    <a:gd name="connsiteX35" fmla="*/ 1466850 w 2308225"/>
                    <a:gd name="connsiteY35" fmla="*/ 479425 h 1327150"/>
                    <a:gd name="connsiteX36" fmla="*/ 1498600 w 2308225"/>
                    <a:gd name="connsiteY36" fmla="*/ 460375 h 1327150"/>
                    <a:gd name="connsiteX37" fmla="*/ 1514475 w 2308225"/>
                    <a:gd name="connsiteY37" fmla="*/ 450850 h 1327150"/>
                    <a:gd name="connsiteX38" fmla="*/ 1558925 w 2308225"/>
                    <a:gd name="connsiteY38" fmla="*/ 412750 h 1327150"/>
                    <a:gd name="connsiteX39" fmla="*/ 1577975 w 2308225"/>
                    <a:gd name="connsiteY39" fmla="*/ 400050 h 1327150"/>
                    <a:gd name="connsiteX40" fmla="*/ 1609725 w 2308225"/>
                    <a:gd name="connsiteY40" fmla="*/ 374650 h 1327150"/>
                    <a:gd name="connsiteX41" fmla="*/ 1638300 w 2308225"/>
                    <a:gd name="connsiteY41" fmla="*/ 352425 h 1327150"/>
                    <a:gd name="connsiteX42" fmla="*/ 1654175 w 2308225"/>
                    <a:gd name="connsiteY42" fmla="*/ 339725 h 1327150"/>
                    <a:gd name="connsiteX43" fmla="*/ 1701800 w 2308225"/>
                    <a:gd name="connsiteY43" fmla="*/ 292100 h 1327150"/>
                    <a:gd name="connsiteX44" fmla="*/ 1733550 w 2308225"/>
                    <a:gd name="connsiteY44" fmla="*/ 260350 h 1327150"/>
                    <a:gd name="connsiteX45" fmla="*/ 1762125 w 2308225"/>
                    <a:gd name="connsiteY45" fmla="*/ 238125 h 1327150"/>
                    <a:gd name="connsiteX46" fmla="*/ 1778000 w 2308225"/>
                    <a:gd name="connsiteY46" fmla="*/ 222250 h 1327150"/>
                    <a:gd name="connsiteX47" fmla="*/ 1825625 w 2308225"/>
                    <a:gd name="connsiteY47" fmla="*/ 184150 h 1327150"/>
                    <a:gd name="connsiteX48" fmla="*/ 1838325 w 2308225"/>
                    <a:gd name="connsiteY48" fmla="*/ 171450 h 1327150"/>
                    <a:gd name="connsiteX49" fmla="*/ 1879600 w 2308225"/>
                    <a:gd name="connsiteY49" fmla="*/ 142875 h 1327150"/>
                    <a:gd name="connsiteX50" fmla="*/ 1895475 w 2308225"/>
                    <a:gd name="connsiteY50" fmla="*/ 133350 h 1327150"/>
                    <a:gd name="connsiteX51" fmla="*/ 1930400 w 2308225"/>
                    <a:gd name="connsiteY51" fmla="*/ 114300 h 1327150"/>
                    <a:gd name="connsiteX52" fmla="*/ 1965325 w 2308225"/>
                    <a:gd name="connsiteY52" fmla="*/ 95250 h 1327150"/>
                    <a:gd name="connsiteX53" fmla="*/ 1978025 w 2308225"/>
                    <a:gd name="connsiteY53" fmla="*/ 85725 h 1327150"/>
                    <a:gd name="connsiteX54" fmla="*/ 2003425 w 2308225"/>
                    <a:gd name="connsiteY54" fmla="*/ 76200 h 1327150"/>
                    <a:gd name="connsiteX55" fmla="*/ 2038350 w 2308225"/>
                    <a:gd name="connsiteY55" fmla="*/ 63500 h 1327150"/>
                    <a:gd name="connsiteX56" fmla="*/ 2047875 w 2308225"/>
                    <a:gd name="connsiteY56" fmla="*/ 60325 h 1327150"/>
                    <a:gd name="connsiteX57" fmla="*/ 2101850 w 2308225"/>
                    <a:gd name="connsiteY57" fmla="*/ 50800 h 1327150"/>
                    <a:gd name="connsiteX58" fmla="*/ 2117725 w 2308225"/>
                    <a:gd name="connsiteY58" fmla="*/ 47625 h 1327150"/>
                    <a:gd name="connsiteX59" fmla="*/ 2149475 w 2308225"/>
                    <a:gd name="connsiteY59" fmla="*/ 38100 h 1327150"/>
                    <a:gd name="connsiteX60" fmla="*/ 2168525 w 2308225"/>
                    <a:gd name="connsiteY60" fmla="*/ 31750 h 1327150"/>
                    <a:gd name="connsiteX61" fmla="*/ 2212975 w 2308225"/>
                    <a:gd name="connsiteY61" fmla="*/ 22225 h 1327150"/>
                    <a:gd name="connsiteX62" fmla="*/ 2222500 w 2308225"/>
                    <a:gd name="connsiteY62" fmla="*/ 19050 h 1327150"/>
                    <a:gd name="connsiteX63" fmla="*/ 2257425 w 2308225"/>
                    <a:gd name="connsiteY63" fmla="*/ 15875 h 1327150"/>
                    <a:gd name="connsiteX64" fmla="*/ 2292350 w 2308225"/>
                    <a:gd name="connsiteY64" fmla="*/ 6350 h 1327150"/>
                    <a:gd name="connsiteX65" fmla="*/ 2308225 w 2308225"/>
                    <a:gd name="connsiteY6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60450 w 2308225"/>
                    <a:gd name="connsiteY22" fmla="*/ 762000 h 1327150"/>
                    <a:gd name="connsiteX23" fmla="*/ 1089025 w 2308225"/>
                    <a:gd name="connsiteY23" fmla="*/ 752475 h 1327150"/>
                    <a:gd name="connsiteX24" fmla="*/ 1111250 w 2308225"/>
                    <a:gd name="connsiteY24" fmla="*/ 746125 h 1327150"/>
                    <a:gd name="connsiteX25" fmla="*/ 1133475 w 2308225"/>
                    <a:gd name="connsiteY25" fmla="*/ 733425 h 1327150"/>
                    <a:gd name="connsiteX26" fmla="*/ 1155700 w 2308225"/>
                    <a:gd name="connsiteY26" fmla="*/ 717550 h 1327150"/>
                    <a:gd name="connsiteX27" fmla="*/ 1177925 w 2308225"/>
                    <a:gd name="connsiteY27" fmla="*/ 704850 h 1327150"/>
                    <a:gd name="connsiteX28" fmla="*/ 1216025 w 2308225"/>
                    <a:gd name="connsiteY28" fmla="*/ 679450 h 1327150"/>
                    <a:gd name="connsiteX29" fmla="*/ 1254125 w 2308225"/>
                    <a:gd name="connsiteY29" fmla="*/ 657225 h 1327150"/>
                    <a:gd name="connsiteX30" fmla="*/ 1320800 w 2308225"/>
                    <a:gd name="connsiteY30" fmla="*/ 606425 h 1327150"/>
                    <a:gd name="connsiteX31" fmla="*/ 1358900 w 2308225"/>
                    <a:gd name="connsiteY31" fmla="*/ 577850 h 1327150"/>
                    <a:gd name="connsiteX32" fmla="*/ 1419225 w 2308225"/>
                    <a:gd name="connsiteY32" fmla="*/ 527050 h 1327150"/>
                    <a:gd name="connsiteX33" fmla="*/ 1457325 w 2308225"/>
                    <a:gd name="connsiteY33" fmla="*/ 492125 h 1327150"/>
                    <a:gd name="connsiteX34" fmla="*/ 1466850 w 2308225"/>
                    <a:gd name="connsiteY34" fmla="*/ 479425 h 1327150"/>
                    <a:gd name="connsiteX35" fmla="*/ 1498600 w 2308225"/>
                    <a:gd name="connsiteY35" fmla="*/ 460375 h 1327150"/>
                    <a:gd name="connsiteX36" fmla="*/ 1514475 w 2308225"/>
                    <a:gd name="connsiteY36" fmla="*/ 450850 h 1327150"/>
                    <a:gd name="connsiteX37" fmla="*/ 1558925 w 2308225"/>
                    <a:gd name="connsiteY37" fmla="*/ 412750 h 1327150"/>
                    <a:gd name="connsiteX38" fmla="*/ 1577975 w 2308225"/>
                    <a:gd name="connsiteY38" fmla="*/ 400050 h 1327150"/>
                    <a:gd name="connsiteX39" fmla="*/ 1609725 w 2308225"/>
                    <a:gd name="connsiteY39" fmla="*/ 374650 h 1327150"/>
                    <a:gd name="connsiteX40" fmla="*/ 1638300 w 2308225"/>
                    <a:gd name="connsiteY40" fmla="*/ 352425 h 1327150"/>
                    <a:gd name="connsiteX41" fmla="*/ 1654175 w 2308225"/>
                    <a:gd name="connsiteY41" fmla="*/ 339725 h 1327150"/>
                    <a:gd name="connsiteX42" fmla="*/ 1701800 w 2308225"/>
                    <a:gd name="connsiteY42" fmla="*/ 292100 h 1327150"/>
                    <a:gd name="connsiteX43" fmla="*/ 1733550 w 2308225"/>
                    <a:gd name="connsiteY43" fmla="*/ 260350 h 1327150"/>
                    <a:gd name="connsiteX44" fmla="*/ 1762125 w 2308225"/>
                    <a:gd name="connsiteY44" fmla="*/ 238125 h 1327150"/>
                    <a:gd name="connsiteX45" fmla="*/ 1778000 w 2308225"/>
                    <a:gd name="connsiteY45" fmla="*/ 222250 h 1327150"/>
                    <a:gd name="connsiteX46" fmla="*/ 1825625 w 2308225"/>
                    <a:gd name="connsiteY46" fmla="*/ 184150 h 1327150"/>
                    <a:gd name="connsiteX47" fmla="*/ 1838325 w 2308225"/>
                    <a:gd name="connsiteY47" fmla="*/ 171450 h 1327150"/>
                    <a:gd name="connsiteX48" fmla="*/ 1879600 w 2308225"/>
                    <a:gd name="connsiteY48" fmla="*/ 142875 h 1327150"/>
                    <a:gd name="connsiteX49" fmla="*/ 1895475 w 2308225"/>
                    <a:gd name="connsiteY49" fmla="*/ 133350 h 1327150"/>
                    <a:gd name="connsiteX50" fmla="*/ 1930400 w 2308225"/>
                    <a:gd name="connsiteY50" fmla="*/ 114300 h 1327150"/>
                    <a:gd name="connsiteX51" fmla="*/ 1965325 w 2308225"/>
                    <a:gd name="connsiteY51" fmla="*/ 95250 h 1327150"/>
                    <a:gd name="connsiteX52" fmla="*/ 1978025 w 2308225"/>
                    <a:gd name="connsiteY52" fmla="*/ 85725 h 1327150"/>
                    <a:gd name="connsiteX53" fmla="*/ 2003425 w 2308225"/>
                    <a:gd name="connsiteY53" fmla="*/ 76200 h 1327150"/>
                    <a:gd name="connsiteX54" fmla="*/ 2038350 w 2308225"/>
                    <a:gd name="connsiteY54" fmla="*/ 63500 h 1327150"/>
                    <a:gd name="connsiteX55" fmla="*/ 2047875 w 2308225"/>
                    <a:gd name="connsiteY55" fmla="*/ 60325 h 1327150"/>
                    <a:gd name="connsiteX56" fmla="*/ 2101850 w 2308225"/>
                    <a:gd name="connsiteY56" fmla="*/ 50800 h 1327150"/>
                    <a:gd name="connsiteX57" fmla="*/ 2117725 w 2308225"/>
                    <a:gd name="connsiteY57" fmla="*/ 47625 h 1327150"/>
                    <a:gd name="connsiteX58" fmla="*/ 2149475 w 2308225"/>
                    <a:gd name="connsiteY58" fmla="*/ 38100 h 1327150"/>
                    <a:gd name="connsiteX59" fmla="*/ 2168525 w 2308225"/>
                    <a:gd name="connsiteY59" fmla="*/ 31750 h 1327150"/>
                    <a:gd name="connsiteX60" fmla="*/ 2212975 w 2308225"/>
                    <a:gd name="connsiteY60" fmla="*/ 22225 h 1327150"/>
                    <a:gd name="connsiteX61" fmla="*/ 2222500 w 2308225"/>
                    <a:gd name="connsiteY61" fmla="*/ 19050 h 1327150"/>
                    <a:gd name="connsiteX62" fmla="*/ 2257425 w 2308225"/>
                    <a:gd name="connsiteY62" fmla="*/ 15875 h 1327150"/>
                    <a:gd name="connsiteX63" fmla="*/ 2292350 w 2308225"/>
                    <a:gd name="connsiteY63" fmla="*/ 6350 h 1327150"/>
                    <a:gd name="connsiteX64" fmla="*/ 2308225 w 2308225"/>
                    <a:gd name="connsiteY6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11250 w 2308225"/>
                    <a:gd name="connsiteY23" fmla="*/ 746125 h 1327150"/>
                    <a:gd name="connsiteX24" fmla="*/ 1133475 w 2308225"/>
                    <a:gd name="connsiteY24" fmla="*/ 733425 h 1327150"/>
                    <a:gd name="connsiteX25" fmla="*/ 1155700 w 2308225"/>
                    <a:gd name="connsiteY25" fmla="*/ 717550 h 1327150"/>
                    <a:gd name="connsiteX26" fmla="*/ 1177925 w 2308225"/>
                    <a:gd name="connsiteY26" fmla="*/ 704850 h 1327150"/>
                    <a:gd name="connsiteX27" fmla="*/ 1216025 w 2308225"/>
                    <a:gd name="connsiteY27" fmla="*/ 679450 h 1327150"/>
                    <a:gd name="connsiteX28" fmla="*/ 1254125 w 2308225"/>
                    <a:gd name="connsiteY28" fmla="*/ 657225 h 1327150"/>
                    <a:gd name="connsiteX29" fmla="*/ 1320800 w 2308225"/>
                    <a:gd name="connsiteY29" fmla="*/ 606425 h 1327150"/>
                    <a:gd name="connsiteX30" fmla="*/ 1358900 w 2308225"/>
                    <a:gd name="connsiteY30" fmla="*/ 577850 h 1327150"/>
                    <a:gd name="connsiteX31" fmla="*/ 1419225 w 2308225"/>
                    <a:gd name="connsiteY31" fmla="*/ 527050 h 1327150"/>
                    <a:gd name="connsiteX32" fmla="*/ 1457325 w 2308225"/>
                    <a:gd name="connsiteY32" fmla="*/ 492125 h 1327150"/>
                    <a:gd name="connsiteX33" fmla="*/ 1466850 w 2308225"/>
                    <a:gd name="connsiteY33" fmla="*/ 479425 h 1327150"/>
                    <a:gd name="connsiteX34" fmla="*/ 1498600 w 2308225"/>
                    <a:gd name="connsiteY34" fmla="*/ 460375 h 1327150"/>
                    <a:gd name="connsiteX35" fmla="*/ 1514475 w 2308225"/>
                    <a:gd name="connsiteY35" fmla="*/ 450850 h 1327150"/>
                    <a:gd name="connsiteX36" fmla="*/ 1558925 w 2308225"/>
                    <a:gd name="connsiteY36" fmla="*/ 412750 h 1327150"/>
                    <a:gd name="connsiteX37" fmla="*/ 1577975 w 2308225"/>
                    <a:gd name="connsiteY37" fmla="*/ 400050 h 1327150"/>
                    <a:gd name="connsiteX38" fmla="*/ 1609725 w 2308225"/>
                    <a:gd name="connsiteY38" fmla="*/ 374650 h 1327150"/>
                    <a:gd name="connsiteX39" fmla="*/ 1638300 w 2308225"/>
                    <a:gd name="connsiteY39" fmla="*/ 352425 h 1327150"/>
                    <a:gd name="connsiteX40" fmla="*/ 1654175 w 2308225"/>
                    <a:gd name="connsiteY40" fmla="*/ 339725 h 1327150"/>
                    <a:gd name="connsiteX41" fmla="*/ 1701800 w 2308225"/>
                    <a:gd name="connsiteY41" fmla="*/ 292100 h 1327150"/>
                    <a:gd name="connsiteX42" fmla="*/ 1733550 w 2308225"/>
                    <a:gd name="connsiteY42" fmla="*/ 260350 h 1327150"/>
                    <a:gd name="connsiteX43" fmla="*/ 1762125 w 2308225"/>
                    <a:gd name="connsiteY43" fmla="*/ 238125 h 1327150"/>
                    <a:gd name="connsiteX44" fmla="*/ 1778000 w 2308225"/>
                    <a:gd name="connsiteY44" fmla="*/ 222250 h 1327150"/>
                    <a:gd name="connsiteX45" fmla="*/ 1825625 w 2308225"/>
                    <a:gd name="connsiteY45" fmla="*/ 184150 h 1327150"/>
                    <a:gd name="connsiteX46" fmla="*/ 1838325 w 2308225"/>
                    <a:gd name="connsiteY46" fmla="*/ 171450 h 1327150"/>
                    <a:gd name="connsiteX47" fmla="*/ 1879600 w 2308225"/>
                    <a:gd name="connsiteY47" fmla="*/ 142875 h 1327150"/>
                    <a:gd name="connsiteX48" fmla="*/ 1895475 w 2308225"/>
                    <a:gd name="connsiteY48" fmla="*/ 133350 h 1327150"/>
                    <a:gd name="connsiteX49" fmla="*/ 1930400 w 2308225"/>
                    <a:gd name="connsiteY49" fmla="*/ 114300 h 1327150"/>
                    <a:gd name="connsiteX50" fmla="*/ 1965325 w 2308225"/>
                    <a:gd name="connsiteY50" fmla="*/ 95250 h 1327150"/>
                    <a:gd name="connsiteX51" fmla="*/ 1978025 w 2308225"/>
                    <a:gd name="connsiteY51" fmla="*/ 85725 h 1327150"/>
                    <a:gd name="connsiteX52" fmla="*/ 2003425 w 2308225"/>
                    <a:gd name="connsiteY52" fmla="*/ 76200 h 1327150"/>
                    <a:gd name="connsiteX53" fmla="*/ 2038350 w 2308225"/>
                    <a:gd name="connsiteY53" fmla="*/ 63500 h 1327150"/>
                    <a:gd name="connsiteX54" fmla="*/ 2047875 w 2308225"/>
                    <a:gd name="connsiteY54" fmla="*/ 60325 h 1327150"/>
                    <a:gd name="connsiteX55" fmla="*/ 2101850 w 2308225"/>
                    <a:gd name="connsiteY55" fmla="*/ 50800 h 1327150"/>
                    <a:gd name="connsiteX56" fmla="*/ 2117725 w 2308225"/>
                    <a:gd name="connsiteY56" fmla="*/ 47625 h 1327150"/>
                    <a:gd name="connsiteX57" fmla="*/ 2149475 w 2308225"/>
                    <a:gd name="connsiteY57" fmla="*/ 38100 h 1327150"/>
                    <a:gd name="connsiteX58" fmla="*/ 2168525 w 2308225"/>
                    <a:gd name="connsiteY58" fmla="*/ 31750 h 1327150"/>
                    <a:gd name="connsiteX59" fmla="*/ 2212975 w 2308225"/>
                    <a:gd name="connsiteY59" fmla="*/ 22225 h 1327150"/>
                    <a:gd name="connsiteX60" fmla="*/ 2222500 w 2308225"/>
                    <a:gd name="connsiteY60" fmla="*/ 19050 h 1327150"/>
                    <a:gd name="connsiteX61" fmla="*/ 2257425 w 2308225"/>
                    <a:gd name="connsiteY61" fmla="*/ 15875 h 1327150"/>
                    <a:gd name="connsiteX62" fmla="*/ 2292350 w 2308225"/>
                    <a:gd name="connsiteY62" fmla="*/ 6350 h 1327150"/>
                    <a:gd name="connsiteX63" fmla="*/ 2308225 w 2308225"/>
                    <a:gd name="connsiteY6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33475 w 2308225"/>
                    <a:gd name="connsiteY23" fmla="*/ 733425 h 1327150"/>
                    <a:gd name="connsiteX24" fmla="*/ 1155700 w 2308225"/>
                    <a:gd name="connsiteY24" fmla="*/ 717550 h 1327150"/>
                    <a:gd name="connsiteX25" fmla="*/ 1177925 w 2308225"/>
                    <a:gd name="connsiteY25" fmla="*/ 704850 h 1327150"/>
                    <a:gd name="connsiteX26" fmla="*/ 1216025 w 2308225"/>
                    <a:gd name="connsiteY26" fmla="*/ 679450 h 1327150"/>
                    <a:gd name="connsiteX27" fmla="*/ 1254125 w 2308225"/>
                    <a:gd name="connsiteY27" fmla="*/ 657225 h 1327150"/>
                    <a:gd name="connsiteX28" fmla="*/ 1320800 w 2308225"/>
                    <a:gd name="connsiteY28" fmla="*/ 606425 h 1327150"/>
                    <a:gd name="connsiteX29" fmla="*/ 1358900 w 2308225"/>
                    <a:gd name="connsiteY29" fmla="*/ 577850 h 1327150"/>
                    <a:gd name="connsiteX30" fmla="*/ 1419225 w 2308225"/>
                    <a:gd name="connsiteY30" fmla="*/ 527050 h 1327150"/>
                    <a:gd name="connsiteX31" fmla="*/ 1457325 w 2308225"/>
                    <a:gd name="connsiteY31" fmla="*/ 492125 h 1327150"/>
                    <a:gd name="connsiteX32" fmla="*/ 1466850 w 2308225"/>
                    <a:gd name="connsiteY32" fmla="*/ 479425 h 1327150"/>
                    <a:gd name="connsiteX33" fmla="*/ 1498600 w 2308225"/>
                    <a:gd name="connsiteY33" fmla="*/ 460375 h 1327150"/>
                    <a:gd name="connsiteX34" fmla="*/ 1514475 w 2308225"/>
                    <a:gd name="connsiteY34" fmla="*/ 450850 h 1327150"/>
                    <a:gd name="connsiteX35" fmla="*/ 1558925 w 2308225"/>
                    <a:gd name="connsiteY35" fmla="*/ 412750 h 1327150"/>
                    <a:gd name="connsiteX36" fmla="*/ 1577975 w 2308225"/>
                    <a:gd name="connsiteY36" fmla="*/ 400050 h 1327150"/>
                    <a:gd name="connsiteX37" fmla="*/ 1609725 w 2308225"/>
                    <a:gd name="connsiteY37" fmla="*/ 374650 h 1327150"/>
                    <a:gd name="connsiteX38" fmla="*/ 1638300 w 2308225"/>
                    <a:gd name="connsiteY38" fmla="*/ 352425 h 1327150"/>
                    <a:gd name="connsiteX39" fmla="*/ 1654175 w 2308225"/>
                    <a:gd name="connsiteY39" fmla="*/ 339725 h 1327150"/>
                    <a:gd name="connsiteX40" fmla="*/ 1701800 w 2308225"/>
                    <a:gd name="connsiteY40" fmla="*/ 292100 h 1327150"/>
                    <a:gd name="connsiteX41" fmla="*/ 1733550 w 2308225"/>
                    <a:gd name="connsiteY41" fmla="*/ 260350 h 1327150"/>
                    <a:gd name="connsiteX42" fmla="*/ 1762125 w 2308225"/>
                    <a:gd name="connsiteY42" fmla="*/ 238125 h 1327150"/>
                    <a:gd name="connsiteX43" fmla="*/ 1778000 w 2308225"/>
                    <a:gd name="connsiteY43" fmla="*/ 222250 h 1327150"/>
                    <a:gd name="connsiteX44" fmla="*/ 1825625 w 2308225"/>
                    <a:gd name="connsiteY44" fmla="*/ 184150 h 1327150"/>
                    <a:gd name="connsiteX45" fmla="*/ 1838325 w 2308225"/>
                    <a:gd name="connsiteY45" fmla="*/ 171450 h 1327150"/>
                    <a:gd name="connsiteX46" fmla="*/ 1879600 w 2308225"/>
                    <a:gd name="connsiteY46" fmla="*/ 142875 h 1327150"/>
                    <a:gd name="connsiteX47" fmla="*/ 1895475 w 2308225"/>
                    <a:gd name="connsiteY47" fmla="*/ 133350 h 1327150"/>
                    <a:gd name="connsiteX48" fmla="*/ 1930400 w 2308225"/>
                    <a:gd name="connsiteY48" fmla="*/ 114300 h 1327150"/>
                    <a:gd name="connsiteX49" fmla="*/ 1965325 w 2308225"/>
                    <a:gd name="connsiteY49" fmla="*/ 95250 h 1327150"/>
                    <a:gd name="connsiteX50" fmla="*/ 1978025 w 2308225"/>
                    <a:gd name="connsiteY50" fmla="*/ 85725 h 1327150"/>
                    <a:gd name="connsiteX51" fmla="*/ 2003425 w 2308225"/>
                    <a:gd name="connsiteY51" fmla="*/ 76200 h 1327150"/>
                    <a:gd name="connsiteX52" fmla="*/ 2038350 w 2308225"/>
                    <a:gd name="connsiteY52" fmla="*/ 63500 h 1327150"/>
                    <a:gd name="connsiteX53" fmla="*/ 2047875 w 2308225"/>
                    <a:gd name="connsiteY53" fmla="*/ 60325 h 1327150"/>
                    <a:gd name="connsiteX54" fmla="*/ 2101850 w 2308225"/>
                    <a:gd name="connsiteY54" fmla="*/ 50800 h 1327150"/>
                    <a:gd name="connsiteX55" fmla="*/ 2117725 w 2308225"/>
                    <a:gd name="connsiteY55" fmla="*/ 47625 h 1327150"/>
                    <a:gd name="connsiteX56" fmla="*/ 2149475 w 2308225"/>
                    <a:gd name="connsiteY56" fmla="*/ 38100 h 1327150"/>
                    <a:gd name="connsiteX57" fmla="*/ 2168525 w 2308225"/>
                    <a:gd name="connsiteY57" fmla="*/ 31750 h 1327150"/>
                    <a:gd name="connsiteX58" fmla="*/ 2212975 w 2308225"/>
                    <a:gd name="connsiteY58" fmla="*/ 22225 h 1327150"/>
                    <a:gd name="connsiteX59" fmla="*/ 2222500 w 2308225"/>
                    <a:gd name="connsiteY59" fmla="*/ 19050 h 1327150"/>
                    <a:gd name="connsiteX60" fmla="*/ 2257425 w 2308225"/>
                    <a:gd name="connsiteY60" fmla="*/ 15875 h 1327150"/>
                    <a:gd name="connsiteX61" fmla="*/ 2292350 w 2308225"/>
                    <a:gd name="connsiteY61" fmla="*/ 6350 h 1327150"/>
                    <a:gd name="connsiteX62" fmla="*/ 2308225 w 2308225"/>
                    <a:gd name="connsiteY6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177925 w 2308225"/>
                    <a:gd name="connsiteY24" fmla="*/ 704850 h 1327150"/>
                    <a:gd name="connsiteX25" fmla="*/ 1216025 w 2308225"/>
                    <a:gd name="connsiteY25" fmla="*/ 679450 h 1327150"/>
                    <a:gd name="connsiteX26" fmla="*/ 1254125 w 2308225"/>
                    <a:gd name="connsiteY26" fmla="*/ 657225 h 1327150"/>
                    <a:gd name="connsiteX27" fmla="*/ 1320800 w 2308225"/>
                    <a:gd name="connsiteY27" fmla="*/ 606425 h 1327150"/>
                    <a:gd name="connsiteX28" fmla="*/ 1358900 w 2308225"/>
                    <a:gd name="connsiteY28" fmla="*/ 577850 h 1327150"/>
                    <a:gd name="connsiteX29" fmla="*/ 1419225 w 2308225"/>
                    <a:gd name="connsiteY29" fmla="*/ 527050 h 1327150"/>
                    <a:gd name="connsiteX30" fmla="*/ 1457325 w 2308225"/>
                    <a:gd name="connsiteY30" fmla="*/ 492125 h 1327150"/>
                    <a:gd name="connsiteX31" fmla="*/ 1466850 w 2308225"/>
                    <a:gd name="connsiteY31" fmla="*/ 479425 h 1327150"/>
                    <a:gd name="connsiteX32" fmla="*/ 1498600 w 2308225"/>
                    <a:gd name="connsiteY32" fmla="*/ 460375 h 1327150"/>
                    <a:gd name="connsiteX33" fmla="*/ 1514475 w 2308225"/>
                    <a:gd name="connsiteY33" fmla="*/ 450850 h 1327150"/>
                    <a:gd name="connsiteX34" fmla="*/ 1558925 w 2308225"/>
                    <a:gd name="connsiteY34" fmla="*/ 412750 h 1327150"/>
                    <a:gd name="connsiteX35" fmla="*/ 1577975 w 2308225"/>
                    <a:gd name="connsiteY35" fmla="*/ 400050 h 1327150"/>
                    <a:gd name="connsiteX36" fmla="*/ 1609725 w 2308225"/>
                    <a:gd name="connsiteY36" fmla="*/ 374650 h 1327150"/>
                    <a:gd name="connsiteX37" fmla="*/ 1638300 w 2308225"/>
                    <a:gd name="connsiteY37" fmla="*/ 352425 h 1327150"/>
                    <a:gd name="connsiteX38" fmla="*/ 1654175 w 2308225"/>
                    <a:gd name="connsiteY38" fmla="*/ 339725 h 1327150"/>
                    <a:gd name="connsiteX39" fmla="*/ 1701800 w 2308225"/>
                    <a:gd name="connsiteY39" fmla="*/ 292100 h 1327150"/>
                    <a:gd name="connsiteX40" fmla="*/ 1733550 w 2308225"/>
                    <a:gd name="connsiteY40" fmla="*/ 260350 h 1327150"/>
                    <a:gd name="connsiteX41" fmla="*/ 1762125 w 2308225"/>
                    <a:gd name="connsiteY41" fmla="*/ 238125 h 1327150"/>
                    <a:gd name="connsiteX42" fmla="*/ 1778000 w 2308225"/>
                    <a:gd name="connsiteY42" fmla="*/ 222250 h 1327150"/>
                    <a:gd name="connsiteX43" fmla="*/ 1825625 w 2308225"/>
                    <a:gd name="connsiteY43" fmla="*/ 184150 h 1327150"/>
                    <a:gd name="connsiteX44" fmla="*/ 1838325 w 2308225"/>
                    <a:gd name="connsiteY44" fmla="*/ 171450 h 1327150"/>
                    <a:gd name="connsiteX45" fmla="*/ 1879600 w 2308225"/>
                    <a:gd name="connsiteY45" fmla="*/ 142875 h 1327150"/>
                    <a:gd name="connsiteX46" fmla="*/ 1895475 w 2308225"/>
                    <a:gd name="connsiteY46" fmla="*/ 133350 h 1327150"/>
                    <a:gd name="connsiteX47" fmla="*/ 1930400 w 2308225"/>
                    <a:gd name="connsiteY47" fmla="*/ 114300 h 1327150"/>
                    <a:gd name="connsiteX48" fmla="*/ 1965325 w 2308225"/>
                    <a:gd name="connsiteY48" fmla="*/ 95250 h 1327150"/>
                    <a:gd name="connsiteX49" fmla="*/ 1978025 w 2308225"/>
                    <a:gd name="connsiteY49" fmla="*/ 85725 h 1327150"/>
                    <a:gd name="connsiteX50" fmla="*/ 2003425 w 2308225"/>
                    <a:gd name="connsiteY50" fmla="*/ 76200 h 1327150"/>
                    <a:gd name="connsiteX51" fmla="*/ 2038350 w 2308225"/>
                    <a:gd name="connsiteY51" fmla="*/ 63500 h 1327150"/>
                    <a:gd name="connsiteX52" fmla="*/ 2047875 w 2308225"/>
                    <a:gd name="connsiteY52" fmla="*/ 60325 h 1327150"/>
                    <a:gd name="connsiteX53" fmla="*/ 2101850 w 2308225"/>
                    <a:gd name="connsiteY53" fmla="*/ 50800 h 1327150"/>
                    <a:gd name="connsiteX54" fmla="*/ 2117725 w 2308225"/>
                    <a:gd name="connsiteY54" fmla="*/ 47625 h 1327150"/>
                    <a:gd name="connsiteX55" fmla="*/ 2149475 w 2308225"/>
                    <a:gd name="connsiteY55" fmla="*/ 38100 h 1327150"/>
                    <a:gd name="connsiteX56" fmla="*/ 2168525 w 2308225"/>
                    <a:gd name="connsiteY56" fmla="*/ 31750 h 1327150"/>
                    <a:gd name="connsiteX57" fmla="*/ 2212975 w 2308225"/>
                    <a:gd name="connsiteY57" fmla="*/ 22225 h 1327150"/>
                    <a:gd name="connsiteX58" fmla="*/ 2222500 w 2308225"/>
                    <a:gd name="connsiteY58" fmla="*/ 19050 h 1327150"/>
                    <a:gd name="connsiteX59" fmla="*/ 2257425 w 2308225"/>
                    <a:gd name="connsiteY59" fmla="*/ 15875 h 1327150"/>
                    <a:gd name="connsiteX60" fmla="*/ 2292350 w 2308225"/>
                    <a:gd name="connsiteY60" fmla="*/ 6350 h 1327150"/>
                    <a:gd name="connsiteX61" fmla="*/ 2308225 w 2308225"/>
                    <a:gd name="connsiteY6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254125 w 2308225"/>
                    <a:gd name="connsiteY25" fmla="*/ 657225 h 1327150"/>
                    <a:gd name="connsiteX26" fmla="*/ 1320800 w 2308225"/>
                    <a:gd name="connsiteY26" fmla="*/ 606425 h 1327150"/>
                    <a:gd name="connsiteX27" fmla="*/ 1358900 w 2308225"/>
                    <a:gd name="connsiteY27" fmla="*/ 577850 h 1327150"/>
                    <a:gd name="connsiteX28" fmla="*/ 1419225 w 2308225"/>
                    <a:gd name="connsiteY28" fmla="*/ 527050 h 1327150"/>
                    <a:gd name="connsiteX29" fmla="*/ 1457325 w 2308225"/>
                    <a:gd name="connsiteY29" fmla="*/ 492125 h 1327150"/>
                    <a:gd name="connsiteX30" fmla="*/ 1466850 w 2308225"/>
                    <a:gd name="connsiteY30" fmla="*/ 479425 h 1327150"/>
                    <a:gd name="connsiteX31" fmla="*/ 1498600 w 2308225"/>
                    <a:gd name="connsiteY31" fmla="*/ 460375 h 1327150"/>
                    <a:gd name="connsiteX32" fmla="*/ 1514475 w 2308225"/>
                    <a:gd name="connsiteY32" fmla="*/ 450850 h 1327150"/>
                    <a:gd name="connsiteX33" fmla="*/ 1558925 w 2308225"/>
                    <a:gd name="connsiteY33" fmla="*/ 412750 h 1327150"/>
                    <a:gd name="connsiteX34" fmla="*/ 1577975 w 2308225"/>
                    <a:gd name="connsiteY34" fmla="*/ 400050 h 1327150"/>
                    <a:gd name="connsiteX35" fmla="*/ 1609725 w 2308225"/>
                    <a:gd name="connsiteY35" fmla="*/ 374650 h 1327150"/>
                    <a:gd name="connsiteX36" fmla="*/ 1638300 w 2308225"/>
                    <a:gd name="connsiteY36" fmla="*/ 352425 h 1327150"/>
                    <a:gd name="connsiteX37" fmla="*/ 1654175 w 2308225"/>
                    <a:gd name="connsiteY37" fmla="*/ 339725 h 1327150"/>
                    <a:gd name="connsiteX38" fmla="*/ 1701800 w 2308225"/>
                    <a:gd name="connsiteY38" fmla="*/ 292100 h 1327150"/>
                    <a:gd name="connsiteX39" fmla="*/ 1733550 w 2308225"/>
                    <a:gd name="connsiteY39" fmla="*/ 260350 h 1327150"/>
                    <a:gd name="connsiteX40" fmla="*/ 1762125 w 2308225"/>
                    <a:gd name="connsiteY40" fmla="*/ 238125 h 1327150"/>
                    <a:gd name="connsiteX41" fmla="*/ 1778000 w 2308225"/>
                    <a:gd name="connsiteY41" fmla="*/ 222250 h 1327150"/>
                    <a:gd name="connsiteX42" fmla="*/ 1825625 w 2308225"/>
                    <a:gd name="connsiteY42" fmla="*/ 184150 h 1327150"/>
                    <a:gd name="connsiteX43" fmla="*/ 1838325 w 2308225"/>
                    <a:gd name="connsiteY43" fmla="*/ 171450 h 1327150"/>
                    <a:gd name="connsiteX44" fmla="*/ 1879600 w 2308225"/>
                    <a:gd name="connsiteY44" fmla="*/ 142875 h 1327150"/>
                    <a:gd name="connsiteX45" fmla="*/ 1895475 w 2308225"/>
                    <a:gd name="connsiteY45" fmla="*/ 133350 h 1327150"/>
                    <a:gd name="connsiteX46" fmla="*/ 1930400 w 2308225"/>
                    <a:gd name="connsiteY46" fmla="*/ 114300 h 1327150"/>
                    <a:gd name="connsiteX47" fmla="*/ 1965325 w 2308225"/>
                    <a:gd name="connsiteY47" fmla="*/ 95250 h 1327150"/>
                    <a:gd name="connsiteX48" fmla="*/ 1978025 w 2308225"/>
                    <a:gd name="connsiteY48" fmla="*/ 85725 h 1327150"/>
                    <a:gd name="connsiteX49" fmla="*/ 2003425 w 2308225"/>
                    <a:gd name="connsiteY49" fmla="*/ 76200 h 1327150"/>
                    <a:gd name="connsiteX50" fmla="*/ 2038350 w 2308225"/>
                    <a:gd name="connsiteY50" fmla="*/ 63500 h 1327150"/>
                    <a:gd name="connsiteX51" fmla="*/ 2047875 w 2308225"/>
                    <a:gd name="connsiteY51" fmla="*/ 60325 h 1327150"/>
                    <a:gd name="connsiteX52" fmla="*/ 2101850 w 2308225"/>
                    <a:gd name="connsiteY52" fmla="*/ 50800 h 1327150"/>
                    <a:gd name="connsiteX53" fmla="*/ 2117725 w 2308225"/>
                    <a:gd name="connsiteY53" fmla="*/ 47625 h 1327150"/>
                    <a:gd name="connsiteX54" fmla="*/ 2149475 w 2308225"/>
                    <a:gd name="connsiteY54" fmla="*/ 38100 h 1327150"/>
                    <a:gd name="connsiteX55" fmla="*/ 2168525 w 2308225"/>
                    <a:gd name="connsiteY55" fmla="*/ 31750 h 1327150"/>
                    <a:gd name="connsiteX56" fmla="*/ 2212975 w 2308225"/>
                    <a:gd name="connsiteY56" fmla="*/ 22225 h 1327150"/>
                    <a:gd name="connsiteX57" fmla="*/ 2222500 w 2308225"/>
                    <a:gd name="connsiteY57" fmla="*/ 19050 h 1327150"/>
                    <a:gd name="connsiteX58" fmla="*/ 2257425 w 2308225"/>
                    <a:gd name="connsiteY58" fmla="*/ 15875 h 1327150"/>
                    <a:gd name="connsiteX59" fmla="*/ 2292350 w 2308225"/>
                    <a:gd name="connsiteY59" fmla="*/ 6350 h 1327150"/>
                    <a:gd name="connsiteX60" fmla="*/ 2308225 w 2308225"/>
                    <a:gd name="connsiteY6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66850 w 2308225"/>
                    <a:gd name="connsiteY29" fmla="*/ 479425 h 1327150"/>
                    <a:gd name="connsiteX30" fmla="*/ 1498600 w 2308225"/>
                    <a:gd name="connsiteY30" fmla="*/ 460375 h 1327150"/>
                    <a:gd name="connsiteX31" fmla="*/ 1514475 w 2308225"/>
                    <a:gd name="connsiteY31" fmla="*/ 450850 h 1327150"/>
                    <a:gd name="connsiteX32" fmla="*/ 1558925 w 2308225"/>
                    <a:gd name="connsiteY32" fmla="*/ 412750 h 1327150"/>
                    <a:gd name="connsiteX33" fmla="*/ 1577975 w 2308225"/>
                    <a:gd name="connsiteY33" fmla="*/ 400050 h 1327150"/>
                    <a:gd name="connsiteX34" fmla="*/ 1609725 w 2308225"/>
                    <a:gd name="connsiteY34" fmla="*/ 374650 h 1327150"/>
                    <a:gd name="connsiteX35" fmla="*/ 1638300 w 2308225"/>
                    <a:gd name="connsiteY35" fmla="*/ 352425 h 1327150"/>
                    <a:gd name="connsiteX36" fmla="*/ 1654175 w 2308225"/>
                    <a:gd name="connsiteY36" fmla="*/ 339725 h 1327150"/>
                    <a:gd name="connsiteX37" fmla="*/ 1701800 w 2308225"/>
                    <a:gd name="connsiteY37" fmla="*/ 292100 h 1327150"/>
                    <a:gd name="connsiteX38" fmla="*/ 1733550 w 2308225"/>
                    <a:gd name="connsiteY38" fmla="*/ 260350 h 1327150"/>
                    <a:gd name="connsiteX39" fmla="*/ 1762125 w 2308225"/>
                    <a:gd name="connsiteY39" fmla="*/ 238125 h 1327150"/>
                    <a:gd name="connsiteX40" fmla="*/ 1778000 w 2308225"/>
                    <a:gd name="connsiteY40" fmla="*/ 222250 h 1327150"/>
                    <a:gd name="connsiteX41" fmla="*/ 1825625 w 2308225"/>
                    <a:gd name="connsiteY41" fmla="*/ 184150 h 1327150"/>
                    <a:gd name="connsiteX42" fmla="*/ 1838325 w 2308225"/>
                    <a:gd name="connsiteY42" fmla="*/ 171450 h 1327150"/>
                    <a:gd name="connsiteX43" fmla="*/ 1879600 w 2308225"/>
                    <a:gd name="connsiteY43" fmla="*/ 142875 h 1327150"/>
                    <a:gd name="connsiteX44" fmla="*/ 1895475 w 2308225"/>
                    <a:gd name="connsiteY44" fmla="*/ 133350 h 1327150"/>
                    <a:gd name="connsiteX45" fmla="*/ 1930400 w 2308225"/>
                    <a:gd name="connsiteY45" fmla="*/ 114300 h 1327150"/>
                    <a:gd name="connsiteX46" fmla="*/ 1965325 w 2308225"/>
                    <a:gd name="connsiteY46" fmla="*/ 95250 h 1327150"/>
                    <a:gd name="connsiteX47" fmla="*/ 1978025 w 2308225"/>
                    <a:gd name="connsiteY47" fmla="*/ 85725 h 1327150"/>
                    <a:gd name="connsiteX48" fmla="*/ 2003425 w 2308225"/>
                    <a:gd name="connsiteY48" fmla="*/ 76200 h 1327150"/>
                    <a:gd name="connsiteX49" fmla="*/ 2038350 w 2308225"/>
                    <a:gd name="connsiteY49" fmla="*/ 63500 h 1327150"/>
                    <a:gd name="connsiteX50" fmla="*/ 2047875 w 2308225"/>
                    <a:gd name="connsiteY50" fmla="*/ 60325 h 1327150"/>
                    <a:gd name="connsiteX51" fmla="*/ 2101850 w 2308225"/>
                    <a:gd name="connsiteY51" fmla="*/ 50800 h 1327150"/>
                    <a:gd name="connsiteX52" fmla="*/ 2117725 w 2308225"/>
                    <a:gd name="connsiteY52" fmla="*/ 47625 h 1327150"/>
                    <a:gd name="connsiteX53" fmla="*/ 2149475 w 2308225"/>
                    <a:gd name="connsiteY53" fmla="*/ 38100 h 1327150"/>
                    <a:gd name="connsiteX54" fmla="*/ 2168525 w 2308225"/>
                    <a:gd name="connsiteY54" fmla="*/ 31750 h 1327150"/>
                    <a:gd name="connsiteX55" fmla="*/ 2212975 w 2308225"/>
                    <a:gd name="connsiteY55" fmla="*/ 22225 h 1327150"/>
                    <a:gd name="connsiteX56" fmla="*/ 2222500 w 2308225"/>
                    <a:gd name="connsiteY56" fmla="*/ 19050 h 1327150"/>
                    <a:gd name="connsiteX57" fmla="*/ 2257425 w 2308225"/>
                    <a:gd name="connsiteY57" fmla="*/ 15875 h 1327150"/>
                    <a:gd name="connsiteX58" fmla="*/ 2292350 w 2308225"/>
                    <a:gd name="connsiteY58" fmla="*/ 6350 h 1327150"/>
                    <a:gd name="connsiteX59" fmla="*/ 2308225 w 2308225"/>
                    <a:gd name="connsiteY59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58925 w 2308225"/>
                    <a:gd name="connsiteY31" fmla="*/ 412750 h 1327150"/>
                    <a:gd name="connsiteX32" fmla="*/ 1577975 w 2308225"/>
                    <a:gd name="connsiteY32" fmla="*/ 400050 h 1327150"/>
                    <a:gd name="connsiteX33" fmla="*/ 1609725 w 2308225"/>
                    <a:gd name="connsiteY33" fmla="*/ 374650 h 1327150"/>
                    <a:gd name="connsiteX34" fmla="*/ 1638300 w 2308225"/>
                    <a:gd name="connsiteY34" fmla="*/ 352425 h 1327150"/>
                    <a:gd name="connsiteX35" fmla="*/ 1654175 w 2308225"/>
                    <a:gd name="connsiteY35" fmla="*/ 339725 h 1327150"/>
                    <a:gd name="connsiteX36" fmla="*/ 1701800 w 2308225"/>
                    <a:gd name="connsiteY36" fmla="*/ 292100 h 1327150"/>
                    <a:gd name="connsiteX37" fmla="*/ 1733550 w 2308225"/>
                    <a:gd name="connsiteY37" fmla="*/ 260350 h 1327150"/>
                    <a:gd name="connsiteX38" fmla="*/ 1762125 w 2308225"/>
                    <a:gd name="connsiteY38" fmla="*/ 238125 h 1327150"/>
                    <a:gd name="connsiteX39" fmla="*/ 1778000 w 2308225"/>
                    <a:gd name="connsiteY39" fmla="*/ 222250 h 1327150"/>
                    <a:gd name="connsiteX40" fmla="*/ 1825625 w 2308225"/>
                    <a:gd name="connsiteY40" fmla="*/ 184150 h 1327150"/>
                    <a:gd name="connsiteX41" fmla="*/ 1838325 w 2308225"/>
                    <a:gd name="connsiteY41" fmla="*/ 171450 h 1327150"/>
                    <a:gd name="connsiteX42" fmla="*/ 1879600 w 2308225"/>
                    <a:gd name="connsiteY42" fmla="*/ 142875 h 1327150"/>
                    <a:gd name="connsiteX43" fmla="*/ 1895475 w 2308225"/>
                    <a:gd name="connsiteY43" fmla="*/ 133350 h 1327150"/>
                    <a:gd name="connsiteX44" fmla="*/ 1930400 w 2308225"/>
                    <a:gd name="connsiteY44" fmla="*/ 114300 h 1327150"/>
                    <a:gd name="connsiteX45" fmla="*/ 1965325 w 2308225"/>
                    <a:gd name="connsiteY45" fmla="*/ 95250 h 1327150"/>
                    <a:gd name="connsiteX46" fmla="*/ 1978025 w 2308225"/>
                    <a:gd name="connsiteY46" fmla="*/ 85725 h 1327150"/>
                    <a:gd name="connsiteX47" fmla="*/ 2003425 w 2308225"/>
                    <a:gd name="connsiteY47" fmla="*/ 76200 h 1327150"/>
                    <a:gd name="connsiteX48" fmla="*/ 2038350 w 2308225"/>
                    <a:gd name="connsiteY48" fmla="*/ 63500 h 1327150"/>
                    <a:gd name="connsiteX49" fmla="*/ 2047875 w 2308225"/>
                    <a:gd name="connsiteY49" fmla="*/ 60325 h 1327150"/>
                    <a:gd name="connsiteX50" fmla="*/ 2101850 w 2308225"/>
                    <a:gd name="connsiteY50" fmla="*/ 50800 h 1327150"/>
                    <a:gd name="connsiteX51" fmla="*/ 2117725 w 2308225"/>
                    <a:gd name="connsiteY51" fmla="*/ 47625 h 1327150"/>
                    <a:gd name="connsiteX52" fmla="*/ 2149475 w 2308225"/>
                    <a:gd name="connsiteY52" fmla="*/ 38100 h 1327150"/>
                    <a:gd name="connsiteX53" fmla="*/ 2168525 w 2308225"/>
                    <a:gd name="connsiteY53" fmla="*/ 31750 h 1327150"/>
                    <a:gd name="connsiteX54" fmla="*/ 2212975 w 2308225"/>
                    <a:gd name="connsiteY54" fmla="*/ 22225 h 1327150"/>
                    <a:gd name="connsiteX55" fmla="*/ 2222500 w 2308225"/>
                    <a:gd name="connsiteY55" fmla="*/ 19050 h 1327150"/>
                    <a:gd name="connsiteX56" fmla="*/ 2257425 w 2308225"/>
                    <a:gd name="connsiteY56" fmla="*/ 15875 h 1327150"/>
                    <a:gd name="connsiteX57" fmla="*/ 2292350 w 2308225"/>
                    <a:gd name="connsiteY57" fmla="*/ 6350 h 1327150"/>
                    <a:gd name="connsiteX58" fmla="*/ 2308225 w 2308225"/>
                    <a:gd name="connsiteY58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654175 w 2308225"/>
                    <a:gd name="connsiteY34" fmla="*/ 339725 h 1327150"/>
                    <a:gd name="connsiteX35" fmla="*/ 1701800 w 2308225"/>
                    <a:gd name="connsiteY35" fmla="*/ 292100 h 1327150"/>
                    <a:gd name="connsiteX36" fmla="*/ 1733550 w 2308225"/>
                    <a:gd name="connsiteY36" fmla="*/ 260350 h 1327150"/>
                    <a:gd name="connsiteX37" fmla="*/ 1762125 w 2308225"/>
                    <a:gd name="connsiteY37" fmla="*/ 238125 h 1327150"/>
                    <a:gd name="connsiteX38" fmla="*/ 1778000 w 2308225"/>
                    <a:gd name="connsiteY38" fmla="*/ 222250 h 1327150"/>
                    <a:gd name="connsiteX39" fmla="*/ 1825625 w 2308225"/>
                    <a:gd name="connsiteY39" fmla="*/ 184150 h 1327150"/>
                    <a:gd name="connsiteX40" fmla="*/ 1838325 w 2308225"/>
                    <a:gd name="connsiteY40" fmla="*/ 171450 h 1327150"/>
                    <a:gd name="connsiteX41" fmla="*/ 1879600 w 2308225"/>
                    <a:gd name="connsiteY41" fmla="*/ 142875 h 1327150"/>
                    <a:gd name="connsiteX42" fmla="*/ 1895475 w 2308225"/>
                    <a:gd name="connsiteY42" fmla="*/ 133350 h 1327150"/>
                    <a:gd name="connsiteX43" fmla="*/ 1930400 w 2308225"/>
                    <a:gd name="connsiteY43" fmla="*/ 114300 h 1327150"/>
                    <a:gd name="connsiteX44" fmla="*/ 1965325 w 2308225"/>
                    <a:gd name="connsiteY44" fmla="*/ 95250 h 1327150"/>
                    <a:gd name="connsiteX45" fmla="*/ 1978025 w 2308225"/>
                    <a:gd name="connsiteY45" fmla="*/ 85725 h 1327150"/>
                    <a:gd name="connsiteX46" fmla="*/ 2003425 w 2308225"/>
                    <a:gd name="connsiteY46" fmla="*/ 76200 h 1327150"/>
                    <a:gd name="connsiteX47" fmla="*/ 2038350 w 2308225"/>
                    <a:gd name="connsiteY47" fmla="*/ 63500 h 1327150"/>
                    <a:gd name="connsiteX48" fmla="*/ 2047875 w 2308225"/>
                    <a:gd name="connsiteY48" fmla="*/ 60325 h 1327150"/>
                    <a:gd name="connsiteX49" fmla="*/ 2101850 w 2308225"/>
                    <a:gd name="connsiteY49" fmla="*/ 50800 h 1327150"/>
                    <a:gd name="connsiteX50" fmla="*/ 2117725 w 2308225"/>
                    <a:gd name="connsiteY50" fmla="*/ 47625 h 1327150"/>
                    <a:gd name="connsiteX51" fmla="*/ 2149475 w 2308225"/>
                    <a:gd name="connsiteY51" fmla="*/ 38100 h 1327150"/>
                    <a:gd name="connsiteX52" fmla="*/ 2168525 w 2308225"/>
                    <a:gd name="connsiteY52" fmla="*/ 31750 h 1327150"/>
                    <a:gd name="connsiteX53" fmla="*/ 2212975 w 2308225"/>
                    <a:gd name="connsiteY53" fmla="*/ 22225 h 1327150"/>
                    <a:gd name="connsiteX54" fmla="*/ 2222500 w 2308225"/>
                    <a:gd name="connsiteY54" fmla="*/ 19050 h 1327150"/>
                    <a:gd name="connsiteX55" fmla="*/ 2257425 w 2308225"/>
                    <a:gd name="connsiteY55" fmla="*/ 15875 h 1327150"/>
                    <a:gd name="connsiteX56" fmla="*/ 2292350 w 2308225"/>
                    <a:gd name="connsiteY56" fmla="*/ 6350 h 1327150"/>
                    <a:gd name="connsiteX57" fmla="*/ 2308225 w 2308225"/>
                    <a:gd name="connsiteY57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09725 w 2308225"/>
                    <a:gd name="connsiteY32" fmla="*/ 374650 h 1327150"/>
                    <a:gd name="connsiteX33" fmla="*/ 1638300 w 2308225"/>
                    <a:gd name="connsiteY33" fmla="*/ 352425 h 1327150"/>
                    <a:gd name="connsiteX34" fmla="*/ 1701800 w 2308225"/>
                    <a:gd name="connsiteY34" fmla="*/ 292100 h 1327150"/>
                    <a:gd name="connsiteX35" fmla="*/ 1733550 w 2308225"/>
                    <a:gd name="connsiteY35" fmla="*/ 260350 h 1327150"/>
                    <a:gd name="connsiteX36" fmla="*/ 1762125 w 2308225"/>
                    <a:gd name="connsiteY36" fmla="*/ 238125 h 1327150"/>
                    <a:gd name="connsiteX37" fmla="*/ 1778000 w 2308225"/>
                    <a:gd name="connsiteY37" fmla="*/ 222250 h 1327150"/>
                    <a:gd name="connsiteX38" fmla="*/ 1825625 w 2308225"/>
                    <a:gd name="connsiteY38" fmla="*/ 184150 h 1327150"/>
                    <a:gd name="connsiteX39" fmla="*/ 1838325 w 2308225"/>
                    <a:gd name="connsiteY39" fmla="*/ 171450 h 1327150"/>
                    <a:gd name="connsiteX40" fmla="*/ 1879600 w 2308225"/>
                    <a:gd name="connsiteY40" fmla="*/ 142875 h 1327150"/>
                    <a:gd name="connsiteX41" fmla="*/ 1895475 w 2308225"/>
                    <a:gd name="connsiteY41" fmla="*/ 133350 h 1327150"/>
                    <a:gd name="connsiteX42" fmla="*/ 1930400 w 2308225"/>
                    <a:gd name="connsiteY42" fmla="*/ 114300 h 1327150"/>
                    <a:gd name="connsiteX43" fmla="*/ 1965325 w 2308225"/>
                    <a:gd name="connsiteY43" fmla="*/ 95250 h 1327150"/>
                    <a:gd name="connsiteX44" fmla="*/ 1978025 w 2308225"/>
                    <a:gd name="connsiteY44" fmla="*/ 85725 h 1327150"/>
                    <a:gd name="connsiteX45" fmla="*/ 2003425 w 2308225"/>
                    <a:gd name="connsiteY45" fmla="*/ 76200 h 1327150"/>
                    <a:gd name="connsiteX46" fmla="*/ 2038350 w 2308225"/>
                    <a:gd name="connsiteY46" fmla="*/ 63500 h 1327150"/>
                    <a:gd name="connsiteX47" fmla="*/ 2047875 w 2308225"/>
                    <a:gd name="connsiteY47" fmla="*/ 60325 h 1327150"/>
                    <a:gd name="connsiteX48" fmla="*/ 2101850 w 2308225"/>
                    <a:gd name="connsiteY48" fmla="*/ 50800 h 1327150"/>
                    <a:gd name="connsiteX49" fmla="*/ 2117725 w 2308225"/>
                    <a:gd name="connsiteY49" fmla="*/ 47625 h 1327150"/>
                    <a:gd name="connsiteX50" fmla="*/ 2149475 w 2308225"/>
                    <a:gd name="connsiteY50" fmla="*/ 38100 h 1327150"/>
                    <a:gd name="connsiteX51" fmla="*/ 2168525 w 2308225"/>
                    <a:gd name="connsiteY51" fmla="*/ 31750 h 1327150"/>
                    <a:gd name="connsiteX52" fmla="*/ 2212975 w 2308225"/>
                    <a:gd name="connsiteY52" fmla="*/ 22225 h 1327150"/>
                    <a:gd name="connsiteX53" fmla="*/ 2222500 w 2308225"/>
                    <a:gd name="connsiteY53" fmla="*/ 19050 h 1327150"/>
                    <a:gd name="connsiteX54" fmla="*/ 2257425 w 2308225"/>
                    <a:gd name="connsiteY54" fmla="*/ 15875 h 1327150"/>
                    <a:gd name="connsiteX55" fmla="*/ 2292350 w 2308225"/>
                    <a:gd name="connsiteY55" fmla="*/ 6350 h 1327150"/>
                    <a:gd name="connsiteX56" fmla="*/ 2308225 w 2308225"/>
                    <a:gd name="connsiteY56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38325 w 2308225"/>
                    <a:gd name="connsiteY38" fmla="*/ 171450 h 1327150"/>
                    <a:gd name="connsiteX39" fmla="*/ 1879600 w 2308225"/>
                    <a:gd name="connsiteY39" fmla="*/ 142875 h 1327150"/>
                    <a:gd name="connsiteX40" fmla="*/ 1895475 w 2308225"/>
                    <a:gd name="connsiteY40" fmla="*/ 133350 h 1327150"/>
                    <a:gd name="connsiteX41" fmla="*/ 1930400 w 2308225"/>
                    <a:gd name="connsiteY41" fmla="*/ 114300 h 1327150"/>
                    <a:gd name="connsiteX42" fmla="*/ 1965325 w 2308225"/>
                    <a:gd name="connsiteY42" fmla="*/ 95250 h 1327150"/>
                    <a:gd name="connsiteX43" fmla="*/ 1978025 w 2308225"/>
                    <a:gd name="connsiteY43" fmla="*/ 85725 h 1327150"/>
                    <a:gd name="connsiteX44" fmla="*/ 2003425 w 2308225"/>
                    <a:gd name="connsiteY44" fmla="*/ 76200 h 1327150"/>
                    <a:gd name="connsiteX45" fmla="*/ 2038350 w 2308225"/>
                    <a:gd name="connsiteY45" fmla="*/ 63500 h 1327150"/>
                    <a:gd name="connsiteX46" fmla="*/ 2047875 w 2308225"/>
                    <a:gd name="connsiteY46" fmla="*/ 60325 h 1327150"/>
                    <a:gd name="connsiteX47" fmla="*/ 2101850 w 2308225"/>
                    <a:gd name="connsiteY47" fmla="*/ 50800 h 1327150"/>
                    <a:gd name="connsiteX48" fmla="*/ 2117725 w 2308225"/>
                    <a:gd name="connsiteY48" fmla="*/ 47625 h 1327150"/>
                    <a:gd name="connsiteX49" fmla="*/ 2149475 w 2308225"/>
                    <a:gd name="connsiteY49" fmla="*/ 38100 h 1327150"/>
                    <a:gd name="connsiteX50" fmla="*/ 2168525 w 2308225"/>
                    <a:gd name="connsiteY50" fmla="*/ 31750 h 1327150"/>
                    <a:gd name="connsiteX51" fmla="*/ 2212975 w 2308225"/>
                    <a:gd name="connsiteY51" fmla="*/ 22225 h 1327150"/>
                    <a:gd name="connsiteX52" fmla="*/ 2222500 w 2308225"/>
                    <a:gd name="connsiteY52" fmla="*/ 19050 h 1327150"/>
                    <a:gd name="connsiteX53" fmla="*/ 2257425 w 2308225"/>
                    <a:gd name="connsiteY53" fmla="*/ 15875 h 1327150"/>
                    <a:gd name="connsiteX54" fmla="*/ 2292350 w 2308225"/>
                    <a:gd name="connsiteY54" fmla="*/ 6350 h 1327150"/>
                    <a:gd name="connsiteX55" fmla="*/ 2308225 w 2308225"/>
                    <a:gd name="connsiteY55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895475 w 2308225"/>
                    <a:gd name="connsiteY39" fmla="*/ 133350 h 1327150"/>
                    <a:gd name="connsiteX40" fmla="*/ 1930400 w 2308225"/>
                    <a:gd name="connsiteY40" fmla="*/ 114300 h 1327150"/>
                    <a:gd name="connsiteX41" fmla="*/ 1965325 w 2308225"/>
                    <a:gd name="connsiteY41" fmla="*/ 95250 h 1327150"/>
                    <a:gd name="connsiteX42" fmla="*/ 1978025 w 2308225"/>
                    <a:gd name="connsiteY42" fmla="*/ 85725 h 1327150"/>
                    <a:gd name="connsiteX43" fmla="*/ 2003425 w 2308225"/>
                    <a:gd name="connsiteY43" fmla="*/ 76200 h 1327150"/>
                    <a:gd name="connsiteX44" fmla="*/ 2038350 w 2308225"/>
                    <a:gd name="connsiteY44" fmla="*/ 63500 h 1327150"/>
                    <a:gd name="connsiteX45" fmla="*/ 2047875 w 2308225"/>
                    <a:gd name="connsiteY45" fmla="*/ 60325 h 1327150"/>
                    <a:gd name="connsiteX46" fmla="*/ 2101850 w 2308225"/>
                    <a:gd name="connsiteY46" fmla="*/ 50800 h 1327150"/>
                    <a:gd name="connsiteX47" fmla="*/ 2117725 w 2308225"/>
                    <a:gd name="connsiteY47" fmla="*/ 47625 h 1327150"/>
                    <a:gd name="connsiteX48" fmla="*/ 2149475 w 2308225"/>
                    <a:gd name="connsiteY48" fmla="*/ 38100 h 1327150"/>
                    <a:gd name="connsiteX49" fmla="*/ 2168525 w 2308225"/>
                    <a:gd name="connsiteY49" fmla="*/ 31750 h 1327150"/>
                    <a:gd name="connsiteX50" fmla="*/ 2212975 w 2308225"/>
                    <a:gd name="connsiteY50" fmla="*/ 22225 h 1327150"/>
                    <a:gd name="connsiteX51" fmla="*/ 2222500 w 2308225"/>
                    <a:gd name="connsiteY51" fmla="*/ 19050 h 1327150"/>
                    <a:gd name="connsiteX52" fmla="*/ 2257425 w 2308225"/>
                    <a:gd name="connsiteY52" fmla="*/ 15875 h 1327150"/>
                    <a:gd name="connsiteX53" fmla="*/ 2292350 w 2308225"/>
                    <a:gd name="connsiteY53" fmla="*/ 6350 h 1327150"/>
                    <a:gd name="connsiteX54" fmla="*/ 2308225 w 2308225"/>
                    <a:gd name="connsiteY54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03425 w 2308225"/>
                    <a:gd name="connsiteY42" fmla="*/ 76200 h 1327150"/>
                    <a:gd name="connsiteX43" fmla="*/ 2038350 w 2308225"/>
                    <a:gd name="connsiteY43" fmla="*/ 63500 h 1327150"/>
                    <a:gd name="connsiteX44" fmla="*/ 2047875 w 2308225"/>
                    <a:gd name="connsiteY44" fmla="*/ 60325 h 1327150"/>
                    <a:gd name="connsiteX45" fmla="*/ 2101850 w 2308225"/>
                    <a:gd name="connsiteY45" fmla="*/ 50800 h 1327150"/>
                    <a:gd name="connsiteX46" fmla="*/ 2117725 w 2308225"/>
                    <a:gd name="connsiteY46" fmla="*/ 47625 h 1327150"/>
                    <a:gd name="connsiteX47" fmla="*/ 2149475 w 2308225"/>
                    <a:gd name="connsiteY47" fmla="*/ 38100 h 1327150"/>
                    <a:gd name="connsiteX48" fmla="*/ 2168525 w 2308225"/>
                    <a:gd name="connsiteY48" fmla="*/ 31750 h 1327150"/>
                    <a:gd name="connsiteX49" fmla="*/ 2212975 w 2308225"/>
                    <a:gd name="connsiteY49" fmla="*/ 22225 h 1327150"/>
                    <a:gd name="connsiteX50" fmla="*/ 2222500 w 2308225"/>
                    <a:gd name="connsiteY50" fmla="*/ 19050 h 1327150"/>
                    <a:gd name="connsiteX51" fmla="*/ 2257425 w 2308225"/>
                    <a:gd name="connsiteY51" fmla="*/ 15875 h 1327150"/>
                    <a:gd name="connsiteX52" fmla="*/ 2292350 w 2308225"/>
                    <a:gd name="connsiteY52" fmla="*/ 6350 h 1327150"/>
                    <a:gd name="connsiteX53" fmla="*/ 2308225 w 2308225"/>
                    <a:gd name="connsiteY53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17725 w 2308225"/>
                    <a:gd name="connsiteY45" fmla="*/ 47625 h 1327150"/>
                    <a:gd name="connsiteX46" fmla="*/ 2149475 w 2308225"/>
                    <a:gd name="connsiteY46" fmla="*/ 38100 h 1327150"/>
                    <a:gd name="connsiteX47" fmla="*/ 2168525 w 2308225"/>
                    <a:gd name="connsiteY47" fmla="*/ 31750 h 1327150"/>
                    <a:gd name="connsiteX48" fmla="*/ 2212975 w 2308225"/>
                    <a:gd name="connsiteY48" fmla="*/ 22225 h 1327150"/>
                    <a:gd name="connsiteX49" fmla="*/ 2222500 w 2308225"/>
                    <a:gd name="connsiteY49" fmla="*/ 19050 h 1327150"/>
                    <a:gd name="connsiteX50" fmla="*/ 2257425 w 2308225"/>
                    <a:gd name="connsiteY50" fmla="*/ 15875 h 1327150"/>
                    <a:gd name="connsiteX51" fmla="*/ 2292350 w 2308225"/>
                    <a:gd name="connsiteY51" fmla="*/ 6350 h 1327150"/>
                    <a:gd name="connsiteX52" fmla="*/ 2308225 w 2308225"/>
                    <a:gd name="connsiteY52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047875 w 2308225"/>
                    <a:gd name="connsiteY43" fmla="*/ 60325 h 1327150"/>
                    <a:gd name="connsiteX44" fmla="*/ 2101850 w 2308225"/>
                    <a:gd name="connsiteY44" fmla="*/ 50800 h 1327150"/>
                    <a:gd name="connsiteX45" fmla="*/ 2149475 w 2308225"/>
                    <a:gd name="connsiteY45" fmla="*/ 38100 h 1327150"/>
                    <a:gd name="connsiteX46" fmla="*/ 2168525 w 2308225"/>
                    <a:gd name="connsiteY46" fmla="*/ 31750 h 1327150"/>
                    <a:gd name="connsiteX47" fmla="*/ 2212975 w 2308225"/>
                    <a:gd name="connsiteY47" fmla="*/ 22225 h 1327150"/>
                    <a:gd name="connsiteX48" fmla="*/ 2222500 w 2308225"/>
                    <a:gd name="connsiteY48" fmla="*/ 19050 h 1327150"/>
                    <a:gd name="connsiteX49" fmla="*/ 2257425 w 2308225"/>
                    <a:gd name="connsiteY49" fmla="*/ 15875 h 1327150"/>
                    <a:gd name="connsiteX50" fmla="*/ 2292350 w 2308225"/>
                    <a:gd name="connsiteY50" fmla="*/ 6350 h 1327150"/>
                    <a:gd name="connsiteX51" fmla="*/ 2308225 w 2308225"/>
                    <a:gd name="connsiteY51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22500 w 2308225"/>
                    <a:gd name="connsiteY47" fmla="*/ 19050 h 1327150"/>
                    <a:gd name="connsiteX48" fmla="*/ 2257425 w 2308225"/>
                    <a:gd name="connsiteY48" fmla="*/ 15875 h 1327150"/>
                    <a:gd name="connsiteX49" fmla="*/ 2292350 w 2308225"/>
                    <a:gd name="connsiteY49" fmla="*/ 6350 h 1327150"/>
                    <a:gd name="connsiteX50" fmla="*/ 2308225 w 2308225"/>
                    <a:gd name="connsiteY50" fmla="*/ 0 h 1327150"/>
                    <a:gd name="connsiteX0" fmla="*/ 0 w 2308225"/>
                    <a:gd name="connsiteY0" fmla="*/ 1327150 h 1327150"/>
                    <a:gd name="connsiteX1" fmla="*/ 50800 w 2308225"/>
                    <a:gd name="connsiteY1" fmla="*/ 1285875 h 1327150"/>
                    <a:gd name="connsiteX2" fmla="*/ 69850 w 2308225"/>
                    <a:gd name="connsiteY2" fmla="*/ 1263650 h 1327150"/>
                    <a:gd name="connsiteX3" fmla="*/ 120650 w 2308225"/>
                    <a:gd name="connsiteY3" fmla="*/ 1219200 h 1327150"/>
                    <a:gd name="connsiteX4" fmla="*/ 174625 w 2308225"/>
                    <a:gd name="connsiteY4" fmla="*/ 1168400 h 1327150"/>
                    <a:gd name="connsiteX5" fmla="*/ 212725 w 2308225"/>
                    <a:gd name="connsiteY5" fmla="*/ 1130300 h 1327150"/>
                    <a:gd name="connsiteX6" fmla="*/ 257175 w 2308225"/>
                    <a:gd name="connsiteY6" fmla="*/ 1095375 h 1327150"/>
                    <a:gd name="connsiteX7" fmla="*/ 314325 w 2308225"/>
                    <a:gd name="connsiteY7" fmla="*/ 1066800 h 1327150"/>
                    <a:gd name="connsiteX8" fmla="*/ 346075 w 2308225"/>
                    <a:gd name="connsiteY8" fmla="*/ 1050925 h 1327150"/>
                    <a:gd name="connsiteX9" fmla="*/ 393700 w 2308225"/>
                    <a:gd name="connsiteY9" fmla="*/ 1025525 h 1327150"/>
                    <a:gd name="connsiteX10" fmla="*/ 431800 w 2308225"/>
                    <a:gd name="connsiteY10" fmla="*/ 1012825 h 1327150"/>
                    <a:gd name="connsiteX11" fmla="*/ 495300 w 2308225"/>
                    <a:gd name="connsiteY11" fmla="*/ 990600 h 1327150"/>
                    <a:gd name="connsiteX12" fmla="*/ 565150 w 2308225"/>
                    <a:gd name="connsiteY12" fmla="*/ 965200 h 1327150"/>
                    <a:gd name="connsiteX13" fmla="*/ 609600 w 2308225"/>
                    <a:gd name="connsiteY13" fmla="*/ 952500 h 1327150"/>
                    <a:gd name="connsiteX14" fmla="*/ 650875 w 2308225"/>
                    <a:gd name="connsiteY14" fmla="*/ 942975 h 1327150"/>
                    <a:gd name="connsiteX15" fmla="*/ 717550 w 2308225"/>
                    <a:gd name="connsiteY15" fmla="*/ 923925 h 1327150"/>
                    <a:gd name="connsiteX16" fmla="*/ 771525 w 2308225"/>
                    <a:gd name="connsiteY16" fmla="*/ 898525 h 1327150"/>
                    <a:gd name="connsiteX17" fmla="*/ 819150 w 2308225"/>
                    <a:gd name="connsiteY17" fmla="*/ 876300 h 1327150"/>
                    <a:gd name="connsiteX18" fmla="*/ 869950 w 2308225"/>
                    <a:gd name="connsiteY18" fmla="*/ 854075 h 1327150"/>
                    <a:gd name="connsiteX19" fmla="*/ 917575 w 2308225"/>
                    <a:gd name="connsiteY19" fmla="*/ 828675 h 1327150"/>
                    <a:gd name="connsiteX20" fmla="*/ 962025 w 2308225"/>
                    <a:gd name="connsiteY20" fmla="*/ 803275 h 1327150"/>
                    <a:gd name="connsiteX21" fmla="*/ 1038225 w 2308225"/>
                    <a:gd name="connsiteY21" fmla="*/ 771525 h 1327150"/>
                    <a:gd name="connsiteX22" fmla="*/ 1089025 w 2308225"/>
                    <a:gd name="connsiteY22" fmla="*/ 752475 h 1327150"/>
                    <a:gd name="connsiteX23" fmla="*/ 1155700 w 2308225"/>
                    <a:gd name="connsiteY23" fmla="*/ 717550 h 1327150"/>
                    <a:gd name="connsiteX24" fmla="*/ 1216025 w 2308225"/>
                    <a:gd name="connsiteY24" fmla="*/ 679450 h 1327150"/>
                    <a:gd name="connsiteX25" fmla="*/ 1320800 w 2308225"/>
                    <a:gd name="connsiteY25" fmla="*/ 606425 h 1327150"/>
                    <a:gd name="connsiteX26" fmla="*/ 1358900 w 2308225"/>
                    <a:gd name="connsiteY26" fmla="*/ 577850 h 1327150"/>
                    <a:gd name="connsiteX27" fmla="*/ 1419225 w 2308225"/>
                    <a:gd name="connsiteY27" fmla="*/ 527050 h 1327150"/>
                    <a:gd name="connsiteX28" fmla="*/ 1457325 w 2308225"/>
                    <a:gd name="connsiteY28" fmla="*/ 492125 h 1327150"/>
                    <a:gd name="connsiteX29" fmla="*/ 1498600 w 2308225"/>
                    <a:gd name="connsiteY29" fmla="*/ 460375 h 1327150"/>
                    <a:gd name="connsiteX30" fmla="*/ 1514475 w 2308225"/>
                    <a:gd name="connsiteY30" fmla="*/ 450850 h 1327150"/>
                    <a:gd name="connsiteX31" fmla="*/ 1577975 w 2308225"/>
                    <a:gd name="connsiteY31" fmla="*/ 400050 h 1327150"/>
                    <a:gd name="connsiteX32" fmla="*/ 1638300 w 2308225"/>
                    <a:gd name="connsiteY32" fmla="*/ 352425 h 1327150"/>
                    <a:gd name="connsiteX33" fmla="*/ 1701800 w 2308225"/>
                    <a:gd name="connsiteY33" fmla="*/ 292100 h 1327150"/>
                    <a:gd name="connsiteX34" fmla="*/ 1733550 w 2308225"/>
                    <a:gd name="connsiteY34" fmla="*/ 260350 h 1327150"/>
                    <a:gd name="connsiteX35" fmla="*/ 1762125 w 2308225"/>
                    <a:gd name="connsiteY35" fmla="*/ 238125 h 1327150"/>
                    <a:gd name="connsiteX36" fmla="*/ 1778000 w 2308225"/>
                    <a:gd name="connsiteY36" fmla="*/ 222250 h 1327150"/>
                    <a:gd name="connsiteX37" fmla="*/ 1825625 w 2308225"/>
                    <a:gd name="connsiteY37" fmla="*/ 184150 h 1327150"/>
                    <a:gd name="connsiteX38" fmla="*/ 1879600 w 2308225"/>
                    <a:gd name="connsiteY38" fmla="*/ 142875 h 1327150"/>
                    <a:gd name="connsiteX39" fmla="*/ 1930400 w 2308225"/>
                    <a:gd name="connsiteY39" fmla="*/ 114300 h 1327150"/>
                    <a:gd name="connsiteX40" fmla="*/ 1965325 w 2308225"/>
                    <a:gd name="connsiteY40" fmla="*/ 95250 h 1327150"/>
                    <a:gd name="connsiteX41" fmla="*/ 1978025 w 2308225"/>
                    <a:gd name="connsiteY41" fmla="*/ 85725 h 1327150"/>
                    <a:gd name="connsiteX42" fmla="*/ 2038350 w 2308225"/>
                    <a:gd name="connsiteY42" fmla="*/ 63500 h 1327150"/>
                    <a:gd name="connsiteX43" fmla="*/ 2101850 w 2308225"/>
                    <a:gd name="connsiteY43" fmla="*/ 50800 h 1327150"/>
                    <a:gd name="connsiteX44" fmla="*/ 2149475 w 2308225"/>
                    <a:gd name="connsiteY44" fmla="*/ 38100 h 1327150"/>
                    <a:gd name="connsiteX45" fmla="*/ 2168525 w 2308225"/>
                    <a:gd name="connsiteY45" fmla="*/ 31750 h 1327150"/>
                    <a:gd name="connsiteX46" fmla="*/ 2212975 w 2308225"/>
                    <a:gd name="connsiteY46" fmla="*/ 22225 h 1327150"/>
                    <a:gd name="connsiteX47" fmla="*/ 2257425 w 2308225"/>
                    <a:gd name="connsiteY47" fmla="*/ 15875 h 1327150"/>
                    <a:gd name="connsiteX48" fmla="*/ 2292350 w 2308225"/>
                    <a:gd name="connsiteY48" fmla="*/ 6350 h 1327150"/>
                    <a:gd name="connsiteX49" fmla="*/ 2308225 w 2308225"/>
                    <a:gd name="connsiteY49" fmla="*/ 0 h 132715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49475 w 2292350"/>
                    <a:gd name="connsiteY44" fmla="*/ 31750 h 1320800"/>
                    <a:gd name="connsiteX45" fmla="*/ 2168525 w 2292350"/>
                    <a:gd name="connsiteY45" fmla="*/ 25400 h 1320800"/>
                    <a:gd name="connsiteX46" fmla="*/ 2212975 w 2292350"/>
                    <a:gd name="connsiteY46" fmla="*/ 15875 h 1320800"/>
                    <a:gd name="connsiteX47" fmla="*/ 2257425 w 2292350"/>
                    <a:gd name="connsiteY47" fmla="*/ 9525 h 1320800"/>
                    <a:gd name="connsiteX48" fmla="*/ 2292350 w 2292350"/>
                    <a:gd name="connsiteY48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65325 w 2292350"/>
                    <a:gd name="connsiteY40" fmla="*/ 88900 h 1320800"/>
                    <a:gd name="connsiteX41" fmla="*/ 1978025 w 2292350"/>
                    <a:gd name="connsiteY41" fmla="*/ 79375 h 1320800"/>
                    <a:gd name="connsiteX42" fmla="*/ 2038350 w 2292350"/>
                    <a:gd name="connsiteY42" fmla="*/ 57150 h 1320800"/>
                    <a:gd name="connsiteX43" fmla="*/ 2101850 w 2292350"/>
                    <a:gd name="connsiteY43" fmla="*/ 44450 h 1320800"/>
                    <a:gd name="connsiteX44" fmla="*/ 2168525 w 2292350"/>
                    <a:gd name="connsiteY44" fmla="*/ 25400 h 1320800"/>
                    <a:gd name="connsiteX45" fmla="*/ 2212975 w 2292350"/>
                    <a:gd name="connsiteY45" fmla="*/ 15875 h 1320800"/>
                    <a:gd name="connsiteX46" fmla="*/ 2257425 w 2292350"/>
                    <a:gd name="connsiteY46" fmla="*/ 9525 h 1320800"/>
                    <a:gd name="connsiteX47" fmla="*/ 2292350 w 2292350"/>
                    <a:gd name="connsiteY47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62125 w 2292350"/>
                    <a:gd name="connsiteY35" fmla="*/ 231775 h 1320800"/>
                    <a:gd name="connsiteX36" fmla="*/ 1778000 w 2292350"/>
                    <a:gd name="connsiteY36" fmla="*/ 215900 h 1320800"/>
                    <a:gd name="connsiteX37" fmla="*/ 1825625 w 2292350"/>
                    <a:gd name="connsiteY37" fmla="*/ 177800 h 1320800"/>
                    <a:gd name="connsiteX38" fmla="*/ 1879600 w 2292350"/>
                    <a:gd name="connsiteY38" fmla="*/ 136525 h 1320800"/>
                    <a:gd name="connsiteX39" fmla="*/ 1930400 w 2292350"/>
                    <a:gd name="connsiteY39" fmla="*/ 107950 h 1320800"/>
                    <a:gd name="connsiteX40" fmla="*/ 1978025 w 2292350"/>
                    <a:gd name="connsiteY40" fmla="*/ 79375 h 1320800"/>
                    <a:gd name="connsiteX41" fmla="*/ 2038350 w 2292350"/>
                    <a:gd name="connsiteY41" fmla="*/ 57150 h 1320800"/>
                    <a:gd name="connsiteX42" fmla="*/ 2101850 w 2292350"/>
                    <a:gd name="connsiteY42" fmla="*/ 44450 h 1320800"/>
                    <a:gd name="connsiteX43" fmla="*/ 2168525 w 2292350"/>
                    <a:gd name="connsiteY43" fmla="*/ 25400 h 1320800"/>
                    <a:gd name="connsiteX44" fmla="*/ 2212975 w 2292350"/>
                    <a:gd name="connsiteY44" fmla="*/ 15875 h 1320800"/>
                    <a:gd name="connsiteX45" fmla="*/ 2257425 w 2292350"/>
                    <a:gd name="connsiteY45" fmla="*/ 9525 h 1320800"/>
                    <a:gd name="connsiteX46" fmla="*/ 2292350 w 2292350"/>
                    <a:gd name="connsiteY46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498600 w 2292350"/>
                    <a:gd name="connsiteY29" fmla="*/ 454025 h 1320800"/>
                    <a:gd name="connsiteX30" fmla="*/ 1514475 w 2292350"/>
                    <a:gd name="connsiteY30" fmla="*/ 444500 h 1320800"/>
                    <a:gd name="connsiteX31" fmla="*/ 1577975 w 2292350"/>
                    <a:gd name="connsiteY31" fmla="*/ 393700 h 1320800"/>
                    <a:gd name="connsiteX32" fmla="*/ 1638300 w 2292350"/>
                    <a:gd name="connsiteY32" fmla="*/ 346075 h 1320800"/>
                    <a:gd name="connsiteX33" fmla="*/ 1701800 w 2292350"/>
                    <a:gd name="connsiteY33" fmla="*/ 285750 h 1320800"/>
                    <a:gd name="connsiteX34" fmla="*/ 1733550 w 2292350"/>
                    <a:gd name="connsiteY34" fmla="*/ 254000 h 1320800"/>
                    <a:gd name="connsiteX35" fmla="*/ 1778000 w 2292350"/>
                    <a:gd name="connsiteY35" fmla="*/ 215900 h 1320800"/>
                    <a:gd name="connsiteX36" fmla="*/ 1825625 w 2292350"/>
                    <a:gd name="connsiteY36" fmla="*/ 177800 h 1320800"/>
                    <a:gd name="connsiteX37" fmla="*/ 1879600 w 2292350"/>
                    <a:gd name="connsiteY37" fmla="*/ 136525 h 1320800"/>
                    <a:gd name="connsiteX38" fmla="*/ 1930400 w 2292350"/>
                    <a:gd name="connsiteY38" fmla="*/ 107950 h 1320800"/>
                    <a:gd name="connsiteX39" fmla="*/ 1978025 w 2292350"/>
                    <a:gd name="connsiteY39" fmla="*/ 79375 h 1320800"/>
                    <a:gd name="connsiteX40" fmla="*/ 2038350 w 2292350"/>
                    <a:gd name="connsiteY40" fmla="*/ 57150 h 1320800"/>
                    <a:gd name="connsiteX41" fmla="*/ 2101850 w 2292350"/>
                    <a:gd name="connsiteY41" fmla="*/ 44450 h 1320800"/>
                    <a:gd name="connsiteX42" fmla="*/ 2168525 w 2292350"/>
                    <a:gd name="connsiteY42" fmla="*/ 25400 h 1320800"/>
                    <a:gd name="connsiteX43" fmla="*/ 2212975 w 2292350"/>
                    <a:gd name="connsiteY43" fmla="*/ 15875 h 1320800"/>
                    <a:gd name="connsiteX44" fmla="*/ 2257425 w 2292350"/>
                    <a:gd name="connsiteY44" fmla="*/ 9525 h 1320800"/>
                    <a:gd name="connsiteX45" fmla="*/ 2292350 w 2292350"/>
                    <a:gd name="connsiteY45" fmla="*/ 0 h 1320800"/>
                    <a:gd name="connsiteX0" fmla="*/ 0 w 2292350"/>
                    <a:gd name="connsiteY0" fmla="*/ 1320800 h 1320800"/>
                    <a:gd name="connsiteX1" fmla="*/ 50800 w 2292350"/>
                    <a:gd name="connsiteY1" fmla="*/ 1279525 h 1320800"/>
                    <a:gd name="connsiteX2" fmla="*/ 69850 w 2292350"/>
                    <a:gd name="connsiteY2" fmla="*/ 1257300 h 1320800"/>
                    <a:gd name="connsiteX3" fmla="*/ 120650 w 2292350"/>
                    <a:gd name="connsiteY3" fmla="*/ 1212850 h 1320800"/>
                    <a:gd name="connsiteX4" fmla="*/ 174625 w 2292350"/>
                    <a:gd name="connsiteY4" fmla="*/ 1162050 h 1320800"/>
                    <a:gd name="connsiteX5" fmla="*/ 212725 w 2292350"/>
                    <a:gd name="connsiteY5" fmla="*/ 1123950 h 1320800"/>
                    <a:gd name="connsiteX6" fmla="*/ 257175 w 2292350"/>
                    <a:gd name="connsiteY6" fmla="*/ 1089025 h 1320800"/>
                    <a:gd name="connsiteX7" fmla="*/ 314325 w 2292350"/>
                    <a:gd name="connsiteY7" fmla="*/ 1060450 h 1320800"/>
                    <a:gd name="connsiteX8" fmla="*/ 346075 w 2292350"/>
                    <a:gd name="connsiteY8" fmla="*/ 1044575 h 1320800"/>
                    <a:gd name="connsiteX9" fmla="*/ 393700 w 2292350"/>
                    <a:gd name="connsiteY9" fmla="*/ 1019175 h 1320800"/>
                    <a:gd name="connsiteX10" fmla="*/ 431800 w 2292350"/>
                    <a:gd name="connsiteY10" fmla="*/ 1006475 h 1320800"/>
                    <a:gd name="connsiteX11" fmla="*/ 495300 w 2292350"/>
                    <a:gd name="connsiteY11" fmla="*/ 984250 h 1320800"/>
                    <a:gd name="connsiteX12" fmla="*/ 565150 w 2292350"/>
                    <a:gd name="connsiteY12" fmla="*/ 958850 h 1320800"/>
                    <a:gd name="connsiteX13" fmla="*/ 609600 w 2292350"/>
                    <a:gd name="connsiteY13" fmla="*/ 946150 h 1320800"/>
                    <a:gd name="connsiteX14" fmla="*/ 650875 w 2292350"/>
                    <a:gd name="connsiteY14" fmla="*/ 936625 h 1320800"/>
                    <a:gd name="connsiteX15" fmla="*/ 717550 w 2292350"/>
                    <a:gd name="connsiteY15" fmla="*/ 917575 h 1320800"/>
                    <a:gd name="connsiteX16" fmla="*/ 771525 w 2292350"/>
                    <a:gd name="connsiteY16" fmla="*/ 892175 h 1320800"/>
                    <a:gd name="connsiteX17" fmla="*/ 819150 w 2292350"/>
                    <a:gd name="connsiteY17" fmla="*/ 869950 h 1320800"/>
                    <a:gd name="connsiteX18" fmla="*/ 869950 w 2292350"/>
                    <a:gd name="connsiteY18" fmla="*/ 847725 h 1320800"/>
                    <a:gd name="connsiteX19" fmla="*/ 917575 w 2292350"/>
                    <a:gd name="connsiteY19" fmla="*/ 822325 h 1320800"/>
                    <a:gd name="connsiteX20" fmla="*/ 962025 w 2292350"/>
                    <a:gd name="connsiteY20" fmla="*/ 796925 h 1320800"/>
                    <a:gd name="connsiteX21" fmla="*/ 1038225 w 2292350"/>
                    <a:gd name="connsiteY21" fmla="*/ 765175 h 1320800"/>
                    <a:gd name="connsiteX22" fmla="*/ 1089025 w 2292350"/>
                    <a:gd name="connsiteY22" fmla="*/ 746125 h 1320800"/>
                    <a:gd name="connsiteX23" fmla="*/ 1155700 w 2292350"/>
                    <a:gd name="connsiteY23" fmla="*/ 711200 h 1320800"/>
                    <a:gd name="connsiteX24" fmla="*/ 1216025 w 2292350"/>
                    <a:gd name="connsiteY24" fmla="*/ 673100 h 1320800"/>
                    <a:gd name="connsiteX25" fmla="*/ 1320800 w 2292350"/>
                    <a:gd name="connsiteY25" fmla="*/ 600075 h 1320800"/>
                    <a:gd name="connsiteX26" fmla="*/ 1358900 w 2292350"/>
                    <a:gd name="connsiteY26" fmla="*/ 571500 h 1320800"/>
                    <a:gd name="connsiteX27" fmla="*/ 1419225 w 2292350"/>
                    <a:gd name="connsiteY27" fmla="*/ 520700 h 1320800"/>
                    <a:gd name="connsiteX28" fmla="*/ 1457325 w 2292350"/>
                    <a:gd name="connsiteY28" fmla="*/ 485775 h 1320800"/>
                    <a:gd name="connsiteX29" fmla="*/ 1514475 w 2292350"/>
                    <a:gd name="connsiteY29" fmla="*/ 444500 h 1320800"/>
                    <a:gd name="connsiteX30" fmla="*/ 1577975 w 2292350"/>
                    <a:gd name="connsiteY30" fmla="*/ 393700 h 1320800"/>
                    <a:gd name="connsiteX31" fmla="*/ 1638300 w 2292350"/>
                    <a:gd name="connsiteY31" fmla="*/ 346075 h 1320800"/>
                    <a:gd name="connsiteX32" fmla="*/ 1701800 w 2292350"/>
                    <a:gd name="connsiteY32" fmla="*/ 285750 h 1320800"/>
                    <a:gd name="connsiteX33" fmla="*/ 1733550 w 2292350"/>
                    <a:gd name="connsiteY33" fmla="*/ 254000 h 1320800"/>
                    <a:gd name="connsiteX34" fmla="*/ 1778000 w 2292350"/>
                    <a:gd name="connsiteY34" fmla="*/ 215900 h 1320800"/>
                    <a:gd name="connsiteX35" fmla="*/ 1825625 w 2292350"/>
                    <a:gd name="connsiteY35" fmla="*/ 177800 h 1320800"/>
                    <a:gd name="connsiteX36" fmla="*/ 1879600 w 2292350"/>
                    <a:gd name="connsiteY36" fmla="*/ 136525 h 1320800"/>
                    <a:gd name="connsiteX37" fmla="*/ 1930400 w 2292350"/>
                    <a:gd name="connsiteY37" fmla="*/ 107950 h 1320800"/>
                    <a:gd name="connsiteX38" fmla="*/ 1978025 w 2292350"/>
                    <a:gd name="connsiteY38" fmla="*/ 79375 h 1320800"/>
                    <a:gd name="connsiteX39" fmla="*/ 2038350 w 2292350"/>
                    <a:gd name="connsiteY39" fmla="*/ 57150 h 1320800"/>
                    <a:gd name="connsiteX40" fmla="*/ 2101850 w 2292350"/>
                    <a:gd name="connsiteY40" fmla="*/ 44450 h 1320800"/>
                    <a:gd name="connsiteX41" fmla="*/ 2168525 w 2292350"/>
                    <a:gd name="connsiteY41" fmla="*/ 25400 h 1320800"/>
                    <a:gd name="connsiteX42" fmla="*/ 2212975 w 2292350"/>
                    <a:gd name="connsiteY42" fmla="*/ 15875 h 1320800"/>
                    <a:gd name="connsiteX43" fmla="*/ 2257425 w 2292350"/>
                    <a:gd name="connsiteY43" fmla="*/ 9525 h 1320800"/>
                    <a:gd name="connsiteX44" fmla="*/ 2292350 w 2292350"/>
                    <a:gd name="connsiteY44" fmla="*/ 0 h 132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292350" h="1320800">
                      <a:moveTo>
                        <a:pt x="0" y="1320800"/>
                      </a:moveTo>
                      <a:cubicBezTo>
                        <a:pt x="10583" y="1312201"/>
                        <a:pt x="39158" y="1290108"/>
                        <a:pt x="50800" y="1279525"/>
                      </a:cubicBezTo>
                      <a:cubicBezTo>
                        <a:pt x="62442" y="1268942"/>
                        <a:pt x="58208" y="1268413"/>
                        <a:pt x="69850" y="1257300"/>
                      </a:cubicBezTo>
                      <a:cubicBezTo>
                        <a:pt x="79904" y="1247775"/>
                        <a:pt x="109008" y="1224492"/>
                        <a:pt x="120650" y="1212850"/>
                      </a:cubicBezTo>
                      <a:cubicBezTo>
                        <a:pt x="138112" y="1196975"/>
                        <a:pt x="159279" y="1176867"/>
                        <a:pt x="174625" y="1162050"/>
                      </a:cubicBezTo>
                      <a:cubicBezTo>
                        <a:pt x="189971" y="1147233"/>
                        <a:pt x="198967" y="1136121"/>
                        <a:pt x="212725" y="1123950"/>
                      </a:cubicBezTo>
                      <a:cubicBezTo>
                        <a:pt x="226483" y="1111779"/>
                        <a:pt x="240242" y="1099608"/>
                        <a:pt x="257175" y="1089025"/>
                      </a:cubicBezTo>
                      <a:cubicBezTo>
                        <a:pt x="274108" y="1078442"/>
                        <a:pt x="299508" y="1067858"/>
                        <a:pt x="314325" y="1060450"/>
                      </a:cubicBezTo>
                      <a:cubicBezTo>
                        <a:pt x="337006" y="1045329"/>
                        <a:pt x="325971" y="1049601"/>
                        <a:pt x="346075" y="1044575"/>
                      </a:cubicBezTo>
                      <a:cubicBezTo>
                        <a:pt x="359304" y="1037696"/>
                        <a:pt x="379412" y="1025525"/>
                        <a:pt x="393700" y="1019175"/>
                      </a:cubicBezTo>
                      <a:cubicBezTo>
                        <a:pt x="407988" y="1012825"/>
                        <a:pt x="414867" y="1012296"/>
                        <a:pt x="431800" y="1006475"/>
                      </a:cubicBezTo>
                      <a:lnTo>
                        <a:pt x="495300" y="984250"/>
                      </a:lnTo>
                      <a:cubicBezTo>
                        <a:pt x="517525" y="976313"/>
                        <a:pt x="546100" y="965200"/>
                        <a:pt x="565150" y="958850"/>
                      </a:cubicBezTo>
                      <a:cubicBezTo>
                        <a:pt x="584200" y="952500"/>
                        <a:pt x="595313" y="949854"/>
                        <a:pt x="609600" y="946150"/>
                      </a:cubicBezTo>
                      <a:cubicBezTo>
                        <a:pt x="623887" y="942446"/>
                        <a:pt x="632883" y="941388"/>
                        <a:pt x="650875" y="936625"/>
                      </a:cubicBezTo>
                      <a:cubicBezTo>
                        <a:pt x="668867" y="931863"/>
                        <a:pt x="697442" y="924983"/>
                        <a:pt x="717550" y="917575"/>
                      </a:cubicBezTo>
                      <a:cubicBezTo>
                        <a:pt x="737658" y="910167"/>
                        <a:pt x="754592" y="900112"/>
                        <a:pt x="771525" y="892175"/>
                      </a:cubicBezTo>
                      <a:lnTo>
                        <a:pt x="819150" y="869950"/>
                      </a:lnTo>
                      <a:cubicBezTo>
                        <a:pt x="835554" y="862542"/>
                        <a:pt x="853546" y="855663"/>
                        <a:pt x="869950" y="847725"/>
                      </a:cubicBezTo>
                      <a:cubicBezTo>
                        <a:pt x="886354" y="839788"/>
                        <a:pt x="902229" y="830792"/>
                        <a:pt x="917575" y="822325"/>
                      </a:cubicBezTo>
                      <a:cubicBezTo>
                        <a:pt x="932921" y="813858"/>
                        <a:pt x="941917" y="806450"/>
                        <a:pt x="962025" y="796925"/>
                      </a:cubicBezTo>
                      <a:cubicBezTo>
                        <a:pt x="982133" y="787400"/>
                        <a:pt x="1017058" y="773642"/>
                        <a:pt x="1038225" y="765175"/>
                      </a:cubicBezTo>
                      <a:cubicBezTo>
                        <a:pt x="1059392" y="756708"/>
                        <a:pt x="1069446" y="755121"/>
                        <a:pt x="1089025" y="746125"/>
                      </a:cubicBezTo>
                      <a:cubicBezTo>
                        <a:pt x="1108604" y="737129"/>
                        <a:pt x="1134533" y="723371"/>
                        <a:pt x="1155700" y="711200"/>
                      </a:cubicBezTo>
                      <a:cubicBezTo>
                        <a:pt x="1176867" y="699029"/>
                        <a:pt x="1188508" y="691621"/>
                        <a:pt x="1216025" y="673100"/>
                      </a:cubicBezTo>
                      <a:cubicBezTo>
                        <a:pt x="1243542" y="654579"/>
                        <a:pt x="1296988" y="617008"/>
                        <a:pt x="1320800" y="600075"/>
                      </a:cubicBezTo>
                      <a:cubicBezTo>
                        <a:pt x="1344613" y="583142"/>
                        <a:pt x="1342496" y="584729"/>
                        <a:pt x="1358900" y="571500"/>
                      </a:cubicBezTo>
                      <a:cubicBezTo>
                        <a:pt x="1375304" y="558271"/>
                        <a:pt x="1402821" y="534988"/>
                        <a:pt x="1419225" y="520700"/>
                      </a:cubicBezTo>
                      <a:cubicBezTo>
                        <a:pt x="1435629" y="506412"/>
                        <a:pt x="1441450" y="498475"/>
                        <a:pt x="1457325" y="485775"/>
                      </a:cubicBezTo>
                      <a:cubicBezTo>
                        <a:pt x="1473200" y="473075"/>
                        <a:pt x="1494367" y="459846"/>
                        <a:pt x="1514475" y="444500"/>
                      </a:cubicBezTo>
                      <a:cubicBezTo>
                        <a:pt x="1534583" y="429154"/>
                        <a:pt x="1562100" y="406400"/>
                        <a:pt x="1577975" y="393700"/>
                      </a:cubicBezTo>
                      <a:lnTo>
                        <a:pt x="1638300" y="346075"/>
                      </a:lnTo>
                      <a:cubicBezTo>
                        <a:pt x="1653646" y="332317"/>
                        <a:pt x="1685925" y="301096"/>
                        <a:pt x="1701800" y="285750"/>
                      </a:cubicBezTo>
                      <a:cubicBezTo>
                        <a:pt x="1717675" y="270404"/>
                        <a:pt x="1720850" y="265642"/>
                        <a:pt x="1733550" y="254000"/>
                      </a:cubicBezTo>
                      <a:cubicBezTo>
                        <a:pt x="1746250" y="242358"/>
                        <a:pt x="1762654" y="228600"/>
                        <a:pt x="1778000" y="215900"/>
                      </a:cubicBezTo>
                      <a:cubicBezTo>
                        <a:pt x="1793346" y="203200"/>
                        <a:pt x="1808692" y="191029"/>
                        <a:pt x="1825625" y="177800"/>
                      </a:cubicBezTo>
                      <a:cubicBezTo>
                        <a:pt x="1842558" y="164571"/>
                        <a:pt x="1862138" y="148167"/>
                        <a:pt x="1879600" y="136525"/>
                      </a:cubicBezTo>
                      <a:cubicBezTo>
                        <a:pt x="1897062" y="124883"/>
                        <a:pt x="1913996" y="117475"/>
                        <a:pt x="1930400" y="107950"/>
                      </a:cubicBezTo>
                      <a:cubicBezTo>
                        <a:pt x="1946804" y="98425"/>
                        <a:pt x="1960033" y="87842"/>
                        <a:pt x="1978025" y="79375"/>
                      </a:cubicBezTo>
                      <a:cubicBezTo>
                        <a:pt x="1996017" y="70908"/>
                        <a:pt x="2017713" y="62971"/>
                        <a:pt x="2038350" y="57150"/>
                      </a:cubicBezTo>
                      <a:cubicBezTo>
                        <a:pt x="2058987" y="51329"/>
                        <a:pt x="2080154" y="49742"/>
                        <a:pt x="2101850" y="44450"/>
                      </a:cubicBezTo>
                      <a:cubicBezTo>
                        <a:pt x="2123546" y="39158"/>
                        <a:pt x="2150004" y="30163"/>
                        <a:pt x="2168525" y="25400"/>
                      </a:cubicBezTo>
                      <a:cubicBezTo>
                        <a:pt x="2187046" y="20637"/>
                        <a:pt x="2198158" y="18521"/>
                        <a:pt x="2212975" y="15875"/>
                      </a:cubicBezTo>
                      <a:cubicBezTo>
                        <a:pt x="2227792" y="13229"/>
                        <a:pt x="2244196" y="12171"/>
                        <a:pt x="2257425" y="9525"/>
                      </a:cubicBezTo>
                      <a:cubicBezTo>
                        <a:pt x="2279864" y="5037"/>
                        <a:pt x="2268180" y="8057"/>
                        <a:pt x="2292350" y="0"/>
                      </a:cubicBez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dash"/>
                  <a:headEnd type="none" w="med" len="med"/>
                  <a:tailEnd type="arrow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3829050" y="3383548"/>
                  <a:ext cx="2760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b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?</a:t>
                  </a:r>
                  <a:endParaRPr lang="fr-FR" sz="1600" b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 rot="19641585">
                  <a:off x="1503971" y="3894977"/>
                  <a:ext cx="19495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Clustering Interactif</a:t>
                  </a:r>
                  <a:endParaRPr lang="fr-FR" sz="1600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hypotheses-00-default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9828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hypotheses-01-efficacite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794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5964061"/>
            <a:chOff x="856175" y="242338"/>
            <a:chExt cx="10892433" cy="5964061"/>
          </a:xfrm>
        </p:grpSpPr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9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hypotheses-02-efficience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739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3" cy="584776"/>
              <a:chOff x="1529542" y="5902034"/>
              <a:chExt cx="8640003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3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2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hypotheses-03-couts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100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hypotheses-04-pertinence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964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 smtClean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  <a:endParaRPr lang="fr-FR" sz="16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e 55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cteur droit 67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ZoneTexte 70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Groupe 58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63" name="Connecteur droit 62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63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e 59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61" name="Connecteur droit 60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hypotheses-05-rentabilite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3172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hypotheses-06-robustesse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323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856175" y="242338"/>
            <a:ext cx="10892433" cy="6244472"/>
            <a:chOff x="856175" y="242338"/>
            <a:chExt cx="10892433" cy="6244472"/>
          </a:xfrm>
        </p:grpSpPr>
        <p:grpSp>
          <p:nvGrpSpPr>
            <p:cNvPr id="3" name="Groupe 2"/>
            <p:cNvGrpSpPr/>
            <p:nvPr/>
          </p:nvGrpSpPr>
          <p:grpSpPr>
            <a:xfrm>
              <a:off x="1540296" y="1185327"/>
              <a:ext cx="7326556" cy="3677144"/>
              <a:chOff x="1540296" y="1185327"/>
              <a:chExt cx="7326556" cy="3677144"/>
            </a:xfrm>
          </p:grpSpPr>
          <p:sp>
            <p:nvSpPr>
              <p:cNvPr id="42" name="Forme libre 41"/>
              <p:cNvSpPr/>
              <p:nvPr/>
            </p:nvSpPr>
            <p:spPr>
              <a:xfrm>
                <a:off x="1540296" y="1185327"/>
                <a:ext cx="7326556" cy="3677144"/>
              </a:xfrm>
              <a:custGeom>
                <a:avLst/>
                <a:gdLst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28351 w 7334602"/>
                  <a:gd name="connsiteY235" fmla="*/ 2150540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96084 w 7334602"/>
                  <a:gd name="connsiteY233" fmla="*/ 20997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55351 w 7334602"/>
                  <a:gd name="connsiteY231" fmla="*/ 2057406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82806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7684 w 7334602"/>
                  <a:gd name="connsiteY230" fmla="*/ 20150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8120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48484 w 7334602"/>
                  <a:gd name="connsiteY228" fmla="*/ 1955806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03618 w 7334602"/>
                  <a:gd name="connsiteY200" fmla="*/ 982140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62884 w 7334602"/>
                  <a:gd name="connsiteY199" fmla="*/ 965206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888284 w 7334602"/>
                  <a:gd name="connsiteY198" fmla="*/ 956740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39084 w 7334602"/>
                  <a:gd name="connsiteY197" fmla="*/ 939806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905940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56018 w 7334602"/>
                  <a:gd name="connsiteY196" fmla="*/ 922873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1997293 w 7334602"/>
                  <a:gd name="connsiteY195" fmla="*/ 86466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63606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9993 w 7334602"/>
                  <a:gd name="connsiteY195" fmla="*/ 829740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3751 w 7334602"/>
                  <a:gd name="connsiteY194" fmla="*/ 88900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20351 w 7334602"/>
                  <a:gd name="connsiteY256" fmla="*/ 3335873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62684 w 7334602"/>
                  <a:gd name="connsiteY254" fmla="*/ 3293540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45751 w 7334602"/>
                  <a:gd name="connsiteY255" fmla="*/ 33189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88084 w 7334602"/>
                  <a:gd name="connsiteY253" fmla="*/ 32596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305018 w 7334602"/>
                  <a:gd name="connsiteY252" fmla="*/ 3242740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38884 w 7334602"/>
                  <a:gd name="connsiteY251" fmla="*/ 31580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25618 w 7334602"/>
                  <a:gd name="connsiteY0" fmla="*/ 3674540 h 3677804"/>
                  <a:gd name="connsiteX1" fmla="*/ 59484 w 7334602"/>
                  <a:gd name="connsiteY1" fmla="*/ 3632206 h 3677804"/>
                  <a:gd name="connsiteX2" fmla="*/ 76418 w 7334602"/>
                  <a:gd name="connsiteY2" fmla="*/ 3615273 h 3677804"/>
                  <a:gd name="connsiteX3" fmla="*/ 93351 w 7334602"/>
                  <a:gd name="connsiteY3" fmla="*/ 3589873 h 3677804"/>
                  <a:gd name="connsiteX4" fmla="*/ 118751 w 7334602"/>
                  <a:gd name="connsiteY4" fmla="*/ 3572940 h 3677804"/>
                  <a:gd name="connsiteX5" fmla="*/ 152618 w 7334602"/>
                  <a:gd name="connsiteY5" fmla="*/ 3539073 h 3677804"/>
                  <a:gd name="connsiteX6" fmla="*/ 194951 w 7334602"/>
                  <a:gd name="connsiteY6" fmla="*/ 3505206 h 3677804"/>
                  <a:gd name="connsiteX7" fmla="*/ 220351 w 7334602"/>
                  <a:gd name="connsiteY7" fmla="*/ 3488273 h 3677804"/>
                  <a:gd name="connsiteX8" fmla="*/ 237284 w 7334602"/>
                  <a:gd name="connsiteY8" fmla="*/ 3462873 h 3677804"/>
                  <a:gd name="connsiteX9" fmla="*/ 271151 w 7334602"/>
                  <a:gd name="connsiteY9" fmla="*/ 3429006 h 3677804"/>
                  <a:gd name="connsiteX10" fmla="*/ 305018 w 7334602"/>
                  <a:gd name="connsiteY10" fmla="*/ 3378206 h 3677804"/>
                  <a:gd name="connsiteX11" fmla="*/ 347351 w 7334602"/>
                  <a:gd name="connsiteY11" fmla="*/ 3335873 h 3677804"/>
                  <a:gd name="connsiteX12" fmla="*/ 372751 w 7334602"/>
                  <a:gd name="connsiteY12" fmla="*/ 3327406 h 3677804"/>
                  <a:gd name="connsiteX13" fmla="*/ 398151 w 7334602"/>
                  <a:gd name="connsiteY13" fmla="*/ 3310473 h 3677804"/>
                  <a:gd name="connsiteX14" fmla="*/ 423551 w 7334602"/>
                  <a:gd name="connsiteY14" fmla="*/ 3302006 h 3677804"/>
                  <a:gd name="connsiteX15" fmla="*/ 474351 w 7334602"/>
                  <a:gd name="connsiteY15" fmla="*/ 3268140 h 3677804"/>
                  <a:gd name="connsiteX16" fmla="*/ 508218 w 7334602"/>
                  <a:gd name="connsiteY16" fmla="*/ 3225806 h 3677804"/>
                  <a:gd name="connsiteX17" fmla="*/ 559018 w 7334602"/>
                  <a:gd name="connsiteY17" fmla="*/ 3191940 h 3677804"/>
                  <a:gd name="connsiteX18" fmla="*/ 601351 w 7334602"/>
                  <a:gd name="connsiteY18" fmla="*/ 3158073 h 3677804"/>
                  <a:gd name="connsiteX19" fmla="*/ 652151 w 7334602"/>
                  <a:gd name="connsiteY19" fmla="*/ 3141140 h 3677804"/>
                  <a:gd name="connsiteX20" fmla="*/ 702951 w 7334602"/>
                  <a:gd name="connsiteY20" fmla="*/ 3124206 h 3677804"/>
                  <a:gd name="connsiteX21" fmla="*/ 753751 w 7334602"/>
                  <a:gd name="connsiteY21" fmla="*/ 3107273 h 3677804"/>
                  <a:gd name="connsiteX22" fmla="*/ 779151 w 7334602"/>
                  <a:gd name="connsiteY22" fmla="*/ 3090340 h 3677804"/>
                  <a:gd name="connsiteX23" fmla="*/ 804551 w 7334602"/>
                  <a:gd name="connsiteY23" fmla="*/ 3081873 h 3677804"/>
                  <a:gd name="connsiteX24" fmla="*/ 855351 w 7334602"/>
                  <a:gd name="connsiteY24" fmla="*/ 3048006 h 3677804"/>
                  <a:gd name="connsiteX25" fmla="*/ 880751 w 7334602"/>
                  <a:gd name="connsiteY25" fmla="*/ 3031073 h 3677804"/>
                  <a:gd name="connsiteX26" fmla="*/ 914618 w 7334602"/>
                  <a:gd name="connsiteY26" fmla="*/ 2988740 h 3677804"/>
                  <a:gd name="connsiteX27" fmla="*/ 940018 w 7334602"/>
                  <a:gd name="connsiteY27" fmla="*/ 2971806 h 3677804"/>
                  <a:gd name="connsiteX28" fmla="*/ 990818 w 7334602"/>
                  <a:gd name="connsiteY28" fmla="*/ 2937940 h 3677804"/>
                  <a:gd name="connsiteX29" fmla="*/ 1058551 w 7334602"/>
                  <a:gd name="connsiteY29" fmla="*/ 2878673 h 3677804"/>
                  <a:gd name="connsiteX30" fmla="*/ 1075484 w 7334602"/>
                  <a:gd name="connsiteY30" fmla="*/ 2853273 h 3677804"/>
                  <a:gd name="connsiteX31" fmla="*/ 1134751 w 7334602"/>
                  <a:gd name="connsiteY31" fmla="*/ 2810940 h 3677804"/>
                  <a:gd name="connsiteX32" fmla="*/ 1151684 w 7334602"/>
                  <a:gd name="connsiteY32" fmla="*/ 2794006 h 3677804"/>
                  <a:gd name="connsiteX33" fmla="*/ 1177084 w 7334602"/>
                  <a:gd name="connsiteY33" fmla="*/ 2777073 h 3677804"/>
                  <a:gd name="connsiteX34" fmla="*/ 1210951 w 7334602"/>
                  <a:gd name="connsiteY34" fmla="*/ 2743206 h 3677804"/>
                  <a:gd name="connsiteX35" fmla="*/ 1261751 w 7334602"/>
                  <a:gd name="connsiteY35" fmla="*/ 2709340 h 3677804"/>
                  <a:gd name="connsiteX36" fmla="*/ 1321018 w 7334602"/>
                  <a:gd name="connsiteY36" fmla="*/ 2658540 h 3677804"/>
                  <a:gd name="connsiteX37" fmla="*/ 1371818 w 7334602"/>
                  <a:gd name="connsiteY37" fmla="*/ 2641606 h 3677804"/>
                  <a:gd name="connsiteX38" fmla="*/ 1405684 w 7334602"/>
                  <a:gd name="connsiteY38" fmla="*/ 2616206 h 3677804"/>
                  <a:gd name="connsiteX39" fmla="*/ 1439551 w 7334602"/>
                  <a:gd name="connsiteY39" fmla="*/ 2607740 h 3677804"/>
                  <a:gd name="connsiteX40" fmla="*/ 1464951 w 7334602"/>
                  <a:gd name="connsiteY40" fmla="*/ 2599273 h 3677804"/>
                  <a:gd name="connsiteX41" fmla="*/ 1490351 w 7334602"/>
                  <a:gd name="connsiteY41" fmla="*/ 2582340 h 3677804"/>
                  <a:gd name="connsiteX42" fmla="*/ 1515751 w 7334602"/>
                  <a:gd name="connsiteY42" fmla="*/ 2573873 h 3677804"/>
                  <a:gd name="connsiteX43" fmla="*/ 1541151 w 7334602"/>
                  <a:gd name="connsiteY43" fmla="*/ 2556940 h 3677804"/>
                  <a:gd name="connsiteX44" fmla="*/ 1566551 w 7334602"/>
                  <a:gd name="connsiteY44" fmla="*/ 2548473 h 3677804"/>
                  <a:gd name="connsiteX45" fmla="*/ 1591951 w 7334602"/>
                  <a:gd name="connsiteY45" fmla="*/ 2531540 h 3677804"/>
                  <a:gd name="connsiteX46" fmla="*/ 1608884 w 7334602"/>
                  <a:gd name="connsiteY46" fmla="*/ 2514606 h 3677804"/>
                  <a:gd name="connsiteX47" fmla="*/ 1634284 w 7334602"/>
                  <a:gd name="connsiteY47" fmla="*/ 2506140 h 3677804"/>
                  <a:gd name="connsiteX48" fmla="*/ 1659684 w 7334602"/>
                  <a:gd name="connsiteY48" fmla="*/ 2489206 h 3677804"/>
                  <a:gd name="connsiteX49" fmla="*/ 1685084 w 7334602"/>
                  <a:gd name="connsiteY49" fmla="*/ 2480740 h 3677804"/>
                  <a:gd name="connsiteX50" fmla="*/ 1702018 w 7334602"/>
                  <a:gd name="connsiteY50" fmla="*/ 2463806 h 3677804"/>
                  <a:gd name="connsiteX51" fmla="*/ 1735884 w 7334602"/>
                  <a:gd name="connsiteY51" fmla="*/ 2446873 h 3677804"/>
                  <a:gd name="connsiteX52" fmla="*/ 1761284 w 7334602"/>
                  <a:gd name="connsiteY52" fmla="*/ 2429940 h 3677804"/>
                  <a:gd name="connsiteX53" fmla="*/ 1795151 w 7334602"/>
                  <a:gd name="connsiteY53" fmla="*/ 2413006 h 3677804"/>
                  <a:gd name="connsiteX54" fmla="*/ 1820551 w 7334602"/>
                  <a:gd name="connsiteY54" fmla="*/ 2396073 h 3677804"/>
                  <a:gd name="connsiteX55" fmla="*/ 1845951 w 7334602"/>
                  <a:gd name="connsiteY55" fmla="*/ 2387606 h 3677804"/>
                  <a:gd name="connsiteX56" fmla="*/ 1896751 w 7334602"/>
                  <a:gd name="connsiteY56" fmla="*/ 2362206 h 3677804"/>
                  <a:gd name="connsiteX57" fmla="*/ 1913684 w 7334602"/>
                  <a:gd name="connsiteY57" fmla="*/ 2336806 h 3677804"/>
                  <a:gd name="connsiteX58" fmla="*/ 1939084 w 7334602"/>
                  <a:gd name="connsiteY58" fmla="*/ 2328340 h 3677804"/>
                  <a:gd name="connsiteX59" fmla="*/ 1964484 w 7334602"/>
                  <a:gd name="connsiteY59" fmla="*/ 2311406 h 3677804"/>
                  <a:gd name="connsiteX60" fmla="*/ 2006818 w 7334602"/>
                  <a:gd name="connsiteY60" fmla="*/ 2277540 h 3677804"/>
                  <a:gd name="connsiteX61" fmla="*/ 2057618 w 7334602"/>
                  <a:gd name="connsiteY61" fmla="*/ 2252140 h 3677804"/>
                  <a:gd name="connsiteX62" fmla="*/ 2099951 w 7334602"/>
                  <a:gd name="connsiteY62" fmla="*/ 2218273 h 3677804"/>
                  <a:gd name="connsiteX63" fmla="*/ 2184618 w 7334602"/>
                  <a:gd name="connsiteY63" fmla="*/ 2201340 h 3677804"/>
                  <a:gd name="connsiteX64" fmla="*/ 2235418 w 7334602"/>
                  <a:gd name="connsiteY64" fmla="*/ 2167473 h 3677804"/>
                  <a:gd name="connsiteX65" fmla="*/ 2277751 w 7334602"/>
                  <a:gd name="connsiteY65" fmla="*/ 2142073 h 3677804"/>
                  <a:gd name="connsiteX66" fmla="*/ 2328551 w 7334602"/>
                  <a:gd name="connsiteY66" fmla="*/ 2099740 h 3677804"/>
                  <a:gd name="connsiteX67" fmla="*/ 2345484 w 7334602"/>
                  <a:gd name="connsiteY67" fmla="*/ 2074340 h 3677804"/>
                  <a:gd name="connsiteX68" fmla="*/ 2387818 w 7334602"/>
                  <a:gd name="connsiteY68" fmla="*/ 2032006 h 3677804"/>
                  <a:gd name="connsiteX69" fmla="*/ 2430151 w 7334602"/>
                  <a:gd name="connsiteY69" fmla="*/ 1989673 h 3677804"/>
                  <a:gd name="connsiteX70" fmla="*/ 2464018 w 7334602"/>
                  <a:gd name="connsiteY70" fmla="*/ 1938873 h 3677804"/>
                  <a:gd name="connsiteX71" fmla="*/ 2480951 w 7334602"/>
                  <a:gd name="connsiteY71" fmla="*/ 1913473 h 3677804"/>
                  <a:gd name="connsiteX72" fmla="*/ 2506351 w 7334602"/>
                  <a:gd name="connsiteY72" fmla="*/ 1896540 h 3677804"/>
                  <a:gd name="connsiteX73" fmla="*/ 2540218 w 7334602"/>
                  <a:gd name="connsiteY73" fmla="*/ 1862673 h 3677804"/>
                  <a:gd name="connsiteX74" fmla="*/ 2557151 w 7334602"/>
                  <a:gd name="connsiteY74" fmla="*/ 1837273 h 3677804"/>
                  <a:gd name="connsiteX75" fmla="*/ 2582551 w 7334602"/>
                  <a:gd name="connsiteY75" fmla="*/ 1820340 h 3677804"/>
                  <a:gd name="connsiteX76" fmla="*/ 2624884 w 7334602"/>
                  <a:gd name="connsiteY76" fmla="*/ 1794940 h 3677804"/>
                  <a:gd name="connsiteX77" fmla="*/ 2692618 w 7334602"/>
                  <a:gd name="connsiteY77" fmla="*/ 1744140 h 3677804"/>
                  <a:gd name="connsiteX78" fmla="*/ 2718018 w 7334602"/>
                  <a:gd name="connsiteY78" fmla="*/ 1727206 h 3677804"/>
                  <a:gd name="connsiteX79" fmla="*/ 2777284 w 7334602"/>
                  <a:gd name="connsiteY79" fmla="*/ 1710273 h 3677804"/>
                  <a:gd name="connsiteX80" fmla="*/ 2828084 w 7334602"/>
                  <a:gd name="connsiteY80" fmla="*/ 1684873 h 3677804"/>
                  <a:gd name="connsiteX81" fmla="*/ 2845018 w 7334602"/>
                  <a:gd name="connsiteY81" fmla="*/ 1667940 h 3677804"/>
                  <a:gd name="connsiteX82" fmla="*/ 2878884 w 7334602"/>
                  <a:gd name="connsiteY82" fmla="*/ 1659473 h 3677804"/>
                  <a:gd name="connsiteX83" fmla="*/ 2904284 w 7334602"/>
                  <a:gd name="connsiteY83" fmla="*/ 1651006 h 3677804"/>
                  <a:gd name="connsiteX84" fmla="*/ 2929684 w 7334602"/>
                  <a:gd name="connsiteY84" fmla="*/ 1634073 h 3677804"/>
                  <a:gd name="connsiteX85" fmla="*/ 2997418 w 7334602"/>
                  <a:gd name="connsiteY85" fmla="*/ 1608673 h 3677804"/>
                  <a:gd name="connsiteX86" fmla="*/ 3022818 w 7334602"/>
                  <a:gd name="connsiteY86" fmla="*/ 1591740 h 3677804"/>
                  <a:gd name="connsiteX87" fmla="*/ 3082084 w 7334602"/>
                  <a:gd name="connsiteY87" fmla="*/ 1566340 h 3677804"/>
                  <a:gd name="connsiteX88" fmla="*/ 3115951 w 7334602"/>
                  <a:gd name="connsiteY88" fmla="*/ 1540940 h 3677804"/>
                  <a:gd name="connsiteX89" fmla="*/ 3166751 w 7334602"/>
                  <a:gd name="connsiteY89" fmla="*/ 1507073 h 3677804"/>
                  <a:gd name="connsiteX90" fmla="*/ 3217551 w 7334602"/>
                  <a:gd name="connsiteY90" fmla="*/ 1473206 h 3677804"/>
                  <a:gd name="connsiteX91" fmla="*/ 3242951 w 7334602"/>
                  <a:gd name="connsiteY91" fmla="*/ 1456273 h 3677804"/>
                  <a:gd name="connsiteX92" fmla="*/ 3268351 w 7334602"/>
                  <a:gd name="connsiteY92" fmla="*/ 1439340 h 3677804"/>
                  <a:gd name="connsiteX93" fmla="*/ 3336084 w 7334602"/>
                  <a:gd name="connsiteY93" fmla="*/ 1405473 h 3677804"/>
                  <a:gd name="connsiteX94" fmla="*/ 3361484 w 7334602"/>
                  <a:gd name="connsiteY94" fmla="*/ 1397006 h 3677804"/>
                  <a:gd name="connsiteX95" fmla="*/ 3412284 w 7334602"/>
                  <a:gd name="connsiteY95" fmla="*/ 1354673 h 3677804"/>
                  <a:gd name="connsiteX96" fmla="*/ 3437684 w 7334602"/>
                  <a:gd name="connsiteY96" fmla="*/ 1346206 h 3677804"/>
                  <a:gd name="connsiteX97" fmla="*/ 3454618 w 7334602"/>
                  <a:gd name="connsiteY97" fmla="*/ 1329273 h 3677804"/>
                  <a:gd name="connsiteX98" fmla="*/ 3513884 w 7334602"/>
                  <a:gd name="connsiteY98" fmla="*/ 1303873 h 3677804"/>
                  <a:gd name="connsiteX99" fmla="*/ 3556218 w 7334602"/>
                  <a:gd name="connsiteY99" fmla="*/ 1286940 h 3677804"/>
                  <a:gd name="connsiteX100" fmla="*/ 3590084 w 7334602"/>
                  <a:gd name="connsiteY100" fmla="*/ 1278473 h 3677804"/>
                  <a:gd name="connsiteX101" fmla="*/ 3632418 w 7334602"/>
                  <a:gd name="connsiteY101" fmla="*/ 1261540 h 3677804"/>
                  <a:gd name="connsiteX102" fmla="*/ 3666284 w 7334602"/>
                  <a:gd name="connsiteY102" fmla="*/ 1253073 h 3677804"/>
                  <a:gd name="connsiteX103" fmla="*/ 3700151 w 7334602"/>
                  <a:gd name="connsiteY103" fmla="*/ 1236140 h 3677804"/>
                  <a:gd name="connsiteX104" fmla="*/ 3784818 w 7334602"/>
                  <a:gd name="connsiteY104" fmla="*/ 1210740 h 3677804"/>
                  <a:gd name="connsiteX105" fmla="*/ 3886418 w 7334602"/>
                  <a:gd name="connsiteY105" fmla="*/ 1185340 h 3677804"/>
                  <a:gd name="connsiteX106" fmla="*/ 3911818 w 7334602"/>
                  <a:gd name="connsiteY106" fmla="*/ 1176873 h 3677804"/>
                  <a:gd name="connsiteX107" fmla="*/ 3945684 w 7334602"/>
                  <a:gd name="connsiteY107" fmla="*/ 1168406 h 3677804"/>
                  <a:gd name="connsiteX108" fmla="*/ 4021884 w 7334602"/>
                  <a:gd name="connsiteY108" fmla="*/ 1151473 h 3677804"/>
                  <a:gd name="connsiteX109" fmla="*/ 4115018 w 7334602"/>
                  <a:gd name="connsiteY109" fmla="*/ 1117606 h 3677804"/>
                  <a:gd name="connsiteX110" fmla="*/ 4140418 w 7334602"/>
                  <a:gd name="connsiteY110" fmla="*/ 1100673 h 3677804"/>
                  <a:gd name="connsiteX111" fmla="*/ 4216618 w 7334602"/>
                  <a:gd name="connsiteY111" fmla="*/ 1083740 h 3677804"/>
                  <a:gd name="connsiteX112" fmla="*/ 4326684 w 7334602"/>
                  <a:gd name="connsiteY112" fmla="*/ 1024473 h 3677804"/>
                  <a:gd name="connsiteX113" fmla="*/ 4402884 w 7334602"/>
                  <a:gd name="connsiteY113" fmla="*/ 965206 h 3677804"/>
                  <a:gd name="connsiteX114" fmla="*/ 4479084 w 7334602"/>
                  <a:gd name="connsiteY114" fmla="*/ 922873 h 3677804"/>
                  <a:gd name="connsiteX115" fmla="*/ 4504484 w 7334602"/>
                  <a:gd name="connsiteY115" fmla="*/ 897473 h 3677804"/>
                  <a:gd name="connsiteX116" fmla="*/ 4555284 w 7334602"/>
                  <a:gd name="connsiteY116" fmla="*/ 872073 h 3677804"/>
                  <a:gd name="connsiteX117" fmla="*/ 4572218 w 7334602"/>
                  <a:gd name="connsiteY117" fmla="*/ 855140 h 3677804"/>
                  <a:gd name="connsiteX118" fmla="*/ 4631484 w 7334602"/>
                  <a:gd name="connsiteY118" fmla="*/ 821273 h 3677804"/>
                  <a:gd name="connsiteX119" fmla="*/ 4707684 w 7334602"/>
                  <a:gd name="connsiteY119" fmla="*/ 778940 h 3677804"/>
                  <a:gd name="connsiteX120" fmla="*/ 4902418 w 7334602"/>
                  <a:gd name="connsiteY120" fmla="*/ 685806 h 3677804"/>
                  <a:gd name="connsiteX121" fmla="*/ 5037884 w 7334602"/>
                  <a:gd name="connsiteY121" fmla="*/ 643473 h 3677804"/>
                  <a:gd name="connsiteX122" fmla="*/ 5181818 w 7334602"/>
                  <a:gd name="connsiteY122" fmla="*/ 592673 h 3677804"/>
                  <a:gd name="connsiteX123" fmla="*/ 5317284 w 7334602"/>
                  <a:gd name="connsiteY123" fmla="*/ 575740 h 3677804"/>
                  <a:gd name="connsiteX124" fmla="*/ 5435818 w 7334602"/>
                  <a:gd name="connsiteY124" fmla="*/ 550340 h 3677804"/>
                  <a:gd name="connsiteX125" fmla="*/ 5503551 w 7334602"/>
                  <a:gd name="connsiteY125" fmla="*/ 524940 h 3677804"/>
                  <a:gd name="connsiteX126" fmla="*/ 5537418 w 7334602"/>
                  <a:gd name="connsiteY126" fmla="*/ 508006 h 3677804"/>
                  <a:gd name="connsiteX127" fmla="*/ 5596684 w 7334602"/>
                  <a:gd name="connsiteY127" fmla="*/ 499540 h 3677804"/>
                  <a:gd name="connsiteX128" fmla="*/ 5757551 w 7334602"/>
                  <a:gd name="connsiteY128" fmla="*/ 440273 h 3677804"/>
                  <a:gd name="connsiteX129" fmla="*/ 5808351 w 7334602"/>
                  <a:gd name="connsiteY129" fmla="*/ 414873 h 3677804"/>
                  <a:gd name="connsiteX130" fmla="*/ 5867618 w 7334602"/>
                  <a:gd name="connsiteY130" fmla="*/ 397940 h 3677804"/>
                  <a:gd name="connsiteX131" fmla="*/ 5918418 w 7334602"/>
                  <a:gd name="connsiteY131" fmla="*/ 381006 h 3677804"/>
                  <a:gd name="connsiteX132" fmla="*/ 6003084 w 7334602"/>
                  <a:gd name="connsiteY132" fmla="*/ 347140 h 3677804"/>
                  <a:gd name="connsiteX133" fmla="*/ 6028484 w 7334602"/>
                  <a:gd name="connsiteY133" fmla="*/ 338673 h 3677804"/>
                  <a:gd name="connsiteX134" fmla="*/ 6087751 w 7334602"/>
                  <a:gd name="connsiteY134" fmla="*/ 313273 h 3677804"/>
                  <a:gd name="connsiteX135" fmla="*/ 6147018 w 7334602"/>
                  <a:gd name="connsiteY135" fmla="*/ 296340 h 3677804"/>
                  <a:gd name="connsiteX136" fmla="*/ 6172418 w 7334602"/>
                  <a:gd name="connsiteY136" fmla="*/ 287873 h 3677804"/>
                  <a:gd name="connsiteX137" fmla="*/ 6248618 w 7334602"/>
                  <a:gd name="connsiteY137" fmla="*/ 270940 h 3677804"/>
                  <a:gd name="connsiteX138" fmla="*/ 6350218 w 7334602"/>
                  <a:gd name="connsiteY138" fmla="*/ 237073 h 3677804"/>
                  <a:gd name="connsiteX139" fmla="*/ 6477218 w 7334602"/>
                  <a:gd name="connsiteY139" fmla="*/ 211673 h 3677804"/>
                  <a:gd name="connsiteX140" fmla="*/ 6688884 w 7334602"/>
                  <a:gd name="connsiteY140" fmla="*/ 203206 h 3677804"/>
                  <a:gd name="connsiteX141" fmla="*/ 6790484 w 7334602"/>
                  <a:gd name="connsiteY141" fmla="*/ 186273 h 3677804"/>
                  <a:gd name="connsiteX142" fmla="*/ 6892084 w 7334602"/>
                  <a:gd name="connsiteY142" fmla="*/ 152406 h 3677804"/>
                  <a:gd name="connsiteX143" fmla="*/ 6976751 w 7334602"/>
                  <a:gd name="connsiteY143" fmla="*/ 135473 h 3677804"/>
                  <a:gd name="connsiteX144" fmla="*/ 7036018 w 7334602"/>
                  <a:gd name="connsiteY144" fmla="*/ 118540 h 3677804"/>
                  <a:gd name="connsiteX145" fmla="*/ 7146084 w 7334602"/>
                  <a:gd name="connsiteY145" fmla="*/ 93140 h 3677804"/>
                  <a:gd name="connsiteX146" fmla="*/ 7205351 w 7334602"/>
                  <a:gd name="connsiteY146" fmla="*/ 76206 h 3677804"/>
                  <a:gd name="connsiteX147" fmla="*/ 7230751 w 7334602"/>
                  <a:gd name="connsiteY147" fmla="*/ 59273 h 3677804"/>
                  <a:gd name="connsiteX148" fmla="*/ 7256151 w 7334602"/>
                  <a:gd name="connsiteY148" fmla="*/ 50806 h 3677804"/>
                  <a:gd name="connsiteX149" fmla="*/ 7306951 w 7334602"/>
                  <a:gd name="connsiteY149" fmla="*/ 16940 h 3677804"/>
                  <a:gd name="connsiteX150" fmla="*/ 7332351 w 7334602"/>
                  <a:gd name="connsiteY150" fmla="*/ 6 h 3677804"/>
                  <a:gd name="connsiteX151" fmla="*/ 7052951 w 7334602"/>
                  <a:gd name="connsiteY151" fmla="*/ 8473 h 3677804"/>
                  <a:gd name="connsiteX152" fmla="*/ 6714284 w 7334602"/>
                  <a:gd name="connsiteY152" fmla="*/ 16940 h 3677804"/>
                  <a:gd name="connsiteX153" fmla="*/ 6536484 w 7334602"/>
                  <a:gd name="connsiteY153" fmla="*/ 25406 h 3677804"/>
                  <a:gd name="connsiteX154" fmla="*/ 5291884 w 7334602"/>
                  <a:gd name="connsiteY154" fmla="*/ 16940 h 3677804"/>
                  <a:gd name="connsiteX155" fmla="*/ 4369018 w 7334602"/>
                  <a:gd name="connsiteY155" fmla="*/ 16940 h 3677804"/>
                  <a:gd name="connsiteX156" fmla="*/ 4318218 w 7334602"/>
                  <a:gd name="connsiteY156" fmla="*/ 42340 h 3677804"/>
                  <a:gd name="connsiteX157" fmla="*/ 4267418 w 7334602"/>
                  <a:gd name="connsiteY157" fmla="*/ 59273 h 3677804"/>
                  <a:gd name="connsiteX158" fmla="*/ 4242018 w 7334602"/>
                  <a:gd name="connsiteY158" fmla="*/ 67740 h 3677804"/>
                  <a:gd name="connsiteX159" fmla="*/ 4191218 w 7334602"/>
                  <a:gd name="connsiteY159" fmla="*/ 76206 h 3677804"/>
                  <a:gd name="connsiteX160" fmla="*/ 4157351 w 7334602"/>
                  <a:gd name="connsiteY160" fmla="*/ 84673 h 3677804"/>
                  <a:gd name="connsiteX161" fmla="*/ 4004951 w 7334602"/>
                  <a:gd name="connsiteY161" fmla="*/ 101606 h 3677804"/>
                  <a:gd name="connsiteX162" fmla="*/ 3903351 w 7334602"/>
                  <a:gd name="connsiteY162" fmla="*/ 135473 h 3677804"/>
                  <a:gd name="connsiteX163" fmla="*/ 3852551 w 7334602"/>
                  <a:gd name="connsiteY163" fmla="*/ 152406 h 3677804"/>
                  <a:gd name="connsiteX164" fmla="*/ 3590084 w 7334602"/>
                  <a:gd name="connsiteY164" fmla="*/ 169340 h 3677804"/>
                  <a:gd name="connsiteX165" fmla="*/ 3285284 w 7334602"/>
                  <a:gd name="connsiteY165" fmla="*/ 177806 h 3677804"/>
                  <a:gd name="connsiteX166" fmla="*/ 3251418 w 7334602"/>
                  <a:gd name="connsiteY166" fmla="*/ 186273 h 3677804"/>
                  <a:gd name="connsiteX167" fmla="*/ 3200618 w 7334602"/>
                  <a:gd name="connsiteY167" fmla="*/ 203206 h 3677804"/>
                  <a:gd name="connsiteX168" fmla="*/ 3175218 w 7334602"/>
                  <a:gd name="connsiteY168" fmla="*/ 211673 h 3677804"/>
                  <a:gd name="connsiteX169" fmla="*/ 3107484 w 7334602"/>
                  <a:gd name="connsiteY169" fmla="*/ 228606 h 3677804"/>
                  <a:gd name="connsiteX170" fmla="*/ 3065151 w 7334602"/>
                  <a:gd name="connsiteY170" fmla="*/ 270940 h 3677804"/>
                  <a:gd name="connsiteX171" fmla="*/ 3039751 w 7334602"/>
                  <a:gd name="connsiteY171" fmla="*/ 287873 h 3677804"/>
                  <a:gd name="connsiteX172" fmla="*/ 3031284 w 7334602"/>
                  <a:gd name="connsiteY172" fmla="*/ 313273 h 3677804"/>
                  <a:gd name="connsiteX173" fmla="*/ 2955084 w 7334602"/>
                  <a:gd name="connsiteY173" fmla="*/ 347140 h 3677804"/>
                  <a:gd name="connsiteX174" fmla="*/ 2878884 w 7334602"/>
                  <a:gd name="connsiteY174" fmla="*/ 364073 h 3677804"/>
                  <a:gd name="connsiteX175" fmla="*/ 2853484 w 7334602"/>
                  <a:gd name="connsiteY175" fmla="*/ 372540 h 3677804"/>
                  <a:gd name="connsiteX176" fmla="*/ 2777284 w 7334602"/>
                  <a:gd name="connsiteY176" fmla="*/ 381006 h 3677804"/>
                  <a:gd name="connsiteX177" fmla="*/ 2675684 w 7334602"/>
                  <a:gd name="connsiteY177" fmla="*/ 397940 h 3677804"/>
                  <a:gd name="connsiteX178" fmla="*/ 2607951 w 7334602"/>
                  <a:gd name="connsiteY178" fmla="*/ 414873 h 3677804"/>
                  <a:gd name="connsiteX179" fmla="*/ 2548684 w 7334602"/>
                  <a:gd name="connsiteY179" fmla="*/ 431806 h 3677804"/>
                  <a:gd name="connsiteX180" fmla="*/ 2514818 w 7334602"/>
                  <a:gd name="connsiteY180" fmla="*/ 440273 h 3677804"/>
                  <a:gd name="connsiteX181" fmla="*/ 2464018 w 7334602"/>
                  <a:gd name="connsiteY181" fmla="*/ 457206 h 3677804"/>
                  <a:gd name="connsiteX182" fmla="*/ 2421684 w 7334602"/>
                  <a:gd name="connsiteY182" fmla="*/ 491073 h 3677804"/>
                  <a:gd name="connsiteX183" fmla="*/ 2396284 w 7334602"/>
                  <a:gd name="connsiteY183" fmla="*/ 499540 h 3677804"/>
                  <a:gd name="connsiteX184" fmla="*/ 2370884 w 7334602"/>
                  <a:gd name="connsiteY184" fmla="*/ 524940 h 3677804"/>
                  <a:gd name="connsiteX185" fmla="*/ 2320084 w 7334602"/>
                  <a:gd name="connsiteY185" fmla="*/ 558806 h 3677804"/>
                  <a:gd name="connsiteX186" fmla="*/ 2277751 w 7334602"/>
                  <a:gd name="connsiteY186" fmla="*/ 592673 h 3677804"/>
                  <a:gd name="connsiteX187" fmla="*/ 2260818 w 7334602"/>
                  <a:gd name="connsiteY187" fmla="*/ 618073 h 3677804"/>
                  <a:gd name="connsiteX188" fmla="*/ 2243884 w 7334602"/>
                  <a:gd name="connsiteY188" fmla="*/ 668873 h 3677804"/>
                  <a:gd name="connsiteX189" fmla="*/ 2201551 w 7334602"/>
                  <a:gd name="connsiteY189" fmla="*/ 719673 h 3677804"/>
                  <a:gd name="connsiteX190" fmla="*/ 2176151 w 7334602"/>
                  <a:gd name="connsiteY190" fmla="*/ 745073 h 3677804"/>
                  <a:gd name="connsiteX191" fmla="*/ 2159218 w 7334602"/>
                  <a:gd name="connsiteY191" fmla="*/ 770473 h 3677804"/>
                  <a:gd name="connsiteX192" fmla="*/ 2099951 w 7334602"/>
                  <a:gd name="connsiteY192" fmla="*/ 821273 h 3677804"/>
                  <a:gd name="connsiteX193" fmla="*/ 2066084 w 7334602"/>
                  <a:gd name="connsiteY193" fmla="*/ 828681 h 3677804"/>
                  <a:gd name="connsiteX194" fmla="*/ 2026926 w 7334602"/>
                  <a:gd name="connsiteY194" fmla="*/ 857256 h 3677804"/>
                  <a:gd name="connsiteX195" fmla="*/ 2006818 w 7334602"/>
                  <a:gd name="connsiteY195" fmla="*/ 858315 h 3677804"/>
                  <a:gd name="connsiteX196" fmla="*/ 1981418 w 7334602"/>
                  <a:gd name="connsiteY196" fmla="*/ 881598 h 3677804"/>
                  <a:gd name="connsiteX197" fmla="*/ 1951784 w 7334602"/>
                  <a:gd name="connsiteY197" fmla="*/ 885831 h 3677804"/>
                  <a:gd name="connsiteX198" fmla="*/ 1907334 w 7334602"/>
                  <a:gd name="connsiteY198" fmla="*/ 915465 h 3677804"/>
                  <a:gd name="connsiteX199" fmla="*/ 1878759 w 7334602"/>
                  <a:gd name="connsiteY199" fmla="*/ 923931 h 3677804"/>
                  <a:gd name="connsiteX200" fmla="*/ 1822668 w 7334602"/>
                  <a:gd name="connsiteY200" fmla="*/ 959915 h 3677804"/>
                  <a:gd name="connsiteX201" fmla="*/ 1735884 w 7334602"/>
                  <a:gd name="connsiteY201" fmla="*/ 1007540 h 3677804"/>
                  <a:gd name="connsiteX202" fmla="*/ 1702018 w 7334602"/>
                  <a:gd name="connsiteY202" fmla="*/ 1016006 h 3677804"/>
                  <a:gd name="connsiteX203" fmla="*/ 1676618 w 7334602"/>
                  <a:gd name="connsiteY203" fmla="*/ 1024473 h 3677804"/>
                  <a:gd name="connsiteX204" fmla="*/ 1642751 w 7334602"/>
                  <a:gd name="connsiteY204" fmla="*/ 1032940 h 3677804"/>
                  <a:gd name="connsiteX205" fmla="*/ 1591951 w 7334602"/>
                  <a:gd name="connsiteY205" fmla="*/ 1049873 h 3677804"/>
                  <a:gd name="connsiteX206" fmla="*/ 1566551 w 7334602"/>
                  <a:gd name="connsiteY206" fmla="*/ 1066806 h 3677804"/>
                  <a:gd name="connsiteX207" fmla="*/ 1481884 w 7334602"/>
                  <a:gd name="connsiteY207" fmla="*/ 1083740 h 3677804"/>
                  <a:gd name="connsiteX208" fmla="*/ 1405684 w 7334602"/>
                  <a:gd name="connsiteY208" fmla="*/ 1117606 h 3677804"/>
                  <a:gd name="connsiteX209" fmla="*/ 1380284 w 7334602"/>
                  <a:gd name="connsiteY209" fmla="*/ 1126073 h 3677804"/>
                  <a:gd name="connsiteX210" fmla="*/ 1337951 w 7334602"/>
                  <a:gd name="connsiteY210" fmla="*/ 1159940 h 3677804"/>
                  <a:gd name="connsiteX211" fmla="*/ 1312551 w 7334602"/>
                  <a:gd name="connsiteY211" fmla="*/ 1176873 h 3677804"/>
                  <a:gd name="connsiteX212" fmla="*/ 1278684 w 7334602"/>
                  <a:gd name="connsiteY212" fmla="*/ 1227673 h 3677804"/>
                  <a:gd name="connsiteX213" fmla="*/ 1270218 w 7334602"/>
                  <a:gd name="connsiteY213" fmla="*/ 1253073 h 3677804"/>
                  <a:gd name="connsiteX214" fmla="*/ 1236351 w 7334602"/>
                  <a:gd name="connsiteY214" fmla="*/ 1286940 h 3677804"/>
                  <a:gd name="connsiteX215" fmla="*/ 1227884 w 7334602"/>
                  <a:gd name="connsiteY215" fmla="*/ 1329273 h 3677804"/>
                  <a:gd name="connsiteX216" fmla="*/ 1219418 w 7334602"/>
                  <a:gd name="connsiteY216" fmla="*/ 1363140 h 3677804"/>
                  <a:gd name="connsiteX217" fmla="*/ 1210951 w 7334602"/>
                  <a:gd name="connsiteY217" fmla="*/ 1413940 h 3677804"/>
                  <a:gd name="connsiteX218" fmla="*/ 1202484 w 7334602"/>
                  <a:gd name="connsiteY218" fmla="*/ 1566340 h 3677804"/>
                  <a:gd name="connsiteX219" fmla="*/ 1185551 w 7334602"/>
                  <a:gd name="connsiteY219" fmla="*/ 1642540 h 3677804"/>
                  <a:gd name="connsiteX220" fmla="*/ 1168618 w 7334602"/>
                  <a:gd name="connsiteY220" fmla="*/ 1735673 h 3677804"/>
                  <a:gd name="connsiteX221" fmla="*/ 1126284 w 7334602"/>
                  <a:gd name="connsiteY221" fmla="*/ 1778006 h 3677804"/>
                  <a:gd name="connsiteX222" fmla="*/ 1109351 w 7334602"/>
                  <a:gd name="connsiteY222" fmla="*/ 1794940 h 3677804"/>
                  <a:gd name="connsiteX223" fmla="*/ 1083951 w 7334602"/>
                  <a:gd name="connsiteY223" fmla="*/ 1845740 h 3677804"/>
                  <a:gd name="connsiteX224" fmla="*/ 1075484 w 7334602"/>
                  <a:gd name="connsiteY224" fmla="*/ 1871140 h 3677804"/>
                  <a:gd name="connsiteX225" fmla="*/ 1050084 w 7334602"/>
                  <a:gd name="connsiteY225" fmla="*/ 1879606 h 3677804"/>
                  <a:gd name="connsiteX226" fmla="*/ 1007751 w 7334602"/>
                  <a:gd name="connsiteY226" fmla="*/ 1905006 h 3677804"/>
                  <a:gd name="connsiteX227" fmla="*/ 973884 w 7334602"/>
                  <a:gd name="connsiteY227" fmla="*/ 1938873 h 3677804"/>
                  <a:gd name="connsiteX228" fmla="*/ 961184 w 7334602"/>
                  <a:gd name="connsiteY228" fmla="*/ 1933581 h 3677804"/>
                  <a:gd name="connsiteX229" fmla="*/ 931551 w 7334602"/>
                  <a:gd name="connsiteY229" fmla="*/ 1962156 h 3677804"/>
                  <a:gd name="connsiteX230" fmla="*/ 891334 w 7334602"/>
                  <a:gd name="connsiteY230" fmla="*/ 1989673 h 3677804"/>
                  <a:gd name="connsiteX231" fmla="*/ 845826 w 7334602"/>
                  <a:gd name="connsiteY231" fmla="*/ 2022481 h 3677804"/>
                  <a:gd name="connsiteX232" fmla="*/ 813018 w 7334602"/>
                  <a:gd name="connsiteY232" fmla="*/ 2035181 h 3677804"/>
                  <a:gd name="connsiteX233" fmla="*/ 767509 w 7334602"/>
                  <a:gd name="connsiteY233" fmla="*/ 2074340 h 3677804"/>
                  <a:gd name="connsiteX234" fmla="*/ 745284 w 7334602"/>
                  <a:gd name="connsiteY234" fmla="*/ 2133606 h 3677804"/>
                  <a:gd name="connsiteX235" fmla="*/ 715651 w 7334602"/>
                  <a:gd name="connsiteY235" fmla="*/ 2121965 h 3677804"/>
                  <a:gd name="connsiteX236" fmla="*/ 694484 w 7334602"/>
                  <a:gd name="connsiteY236" fmla="*/ 2192873 h 3677804"/>
                  <a:gd name="connsiteX237" fmla="*/ 660618 w 7334602"/>
                  <a:gd name="connsiteY237" fmla="*/ 2235206 h 3677804"/>
                  <a:gd name="connsiteX238" fmla="*/ 643684 w 7334602"/>
                  <a:gd name="connsiteY238" fmla="*/ 2302940 h 3677804"/>
                  <a:gd name="connsiteX239" fmla="*/ 635218 w 7334602"/>
                  <a:gd name="connsiteY239" fmla="*/ 2328340 h 3677804"/>
                  <a:gd name="connsiteX240" fmla="*/ 567484 w 7334602"/>
                  <a:gd name="connsiteY240" fmla="*/ 2387606 h 3677804"/>
                  <a:gd name="connsiteX241" fmla="*/ 508218 w 7334602"/>
                  <a:gd name="connsiteY241" fmla="*/ 2455340 h 3677804"/>
                  <a:gd name="connsiteX242" fmla="*/ 465884 w 7334602"/>
                  <a:gd name="connsiteY242" fmla="*/ 2489206 h 3677804"/>
                  <a:gd name="connsiteX243" fmla="*/ 423551 w 7334602"/>
                  <a:gd name="connsiteY243" fmla="*/ 2523073 h 3677804"/>
                  <a:gd name="connsiteX244" fmla="*/ 415084 w 7334602"/>
                  <a:gd name="connsiteY244" fmla="*/ 2590806 h 3677804"/>
                  <a:gd name="connsiteX245" fmla="*/ 406618 w 7334602"/>
                  <a:gd name="connsiteY245" fmla="*/ 2624673 h 3677804"/>
                  <a:gd name="connsiteX246" fmla="*/ 398151 w 7334602"/>
                  <a:gd name="connsiteY246" fmla="*/ 2700873 h 3677804"/>
                  <a:gd name="connsiteX247" fmla="*/ 381218 w 7334602"/>
                  <a:gd name="connsiteY247" fmla="*/ 2794006 h 3677804"/>
                  <a:gd name="connsiteX248" fmla="*/ 372751 w 7334602"/>
                  <a:gd name="connsiteY248" fmla="*/ 2904073 h 3677804"/>
                  <a:gd name="connsiteX249" fmla="*/ 364284 w 7334602"/>
                  <a:gd name="connsiteY249" fmla="*/ 2963340 h 3677804"/>
                  <a:gd name="connsiteX250" fmla="*/ 347351 w 7334602"/>
                  <a:gd name="connsiteY250" fmla="*/ 3014140 h 3677804"/>
                  <a:gd name="connsiteX251" fmla="*/ 319834 w 7334602"/>
                  <a:gd name="connsiteY251" fmla="*/ 3145373 h 3677804"/>
                  <a:gd name="connsiteX252" fmla="*/ 282793 w 7334602"/>
                  <a:gd name="connsiteY252" fmla="*/ 3214165 h 3677804"/>
                  <a:gd name="connsiteX253" fmla="*/ 275384 w 7334602"/>
                  <a:gd name="connsiteY253" fmla="*/ 3246973 h 3677804"/>
                  <a:gd name="connsiteX254" fmla="*/ 246809 w 7334602"/>
                  <a:gd name="connsiteY254" fmla="*/ 3271315 h 3677804"/>
                  <a:gd name="connsiteX255" fmla="*/ 229876 w 7334602"/>
                  <a:gd name="connsiteY255" fmla="*/ 3293540 h 3677804"/>
                  <a:gd name="connsiteX256" fmla="*/ 217176 w 7334602"/>
                  <a:gd name="connsiteY256" fmla="*/ 3313648 h 3677804"/>
                  <a:gd name="connsiteX257" fmla="*/ 186484 w 7334602"/>
                  <a:gd name="connsiteY257" fmla="*/ 3386673 h 3677804"/>
                  <a:gd name="connsiteX258" fmla="*/ 169551 w 7334602"/>
                  <a:gd name="connsiteY258" fmla="*/ 3412073 h 3677804"/>
                  <a:gd name="connsiteX259" fmla="*/ 118751 w 7334602"/>
                  <a:gd name="connsiteY259" fmla="*/ 3437473 h 3677804"/>
                  <a:gd name="connsiteX260" fmla="*/ 67951 w 7334602"/>
                  <a:gd name="connsiteY260" fmla="*/ 3462873 h 3677804"/>
                  <a:gd name="connsiteX261" fmla="*/ 34084 w 7334602"/>
                  <a:gd name="connsiteY261" fmla="*/ 3488273 h 3677804"/>
                  <a:gd name="connsiteX262" fmla="*/ 8684 w 7334602"/>
                  <a:gd name="connsiteY262" fmla="*/ 3513673 h 3677804"/>
                  <a:gd name="connsiteX263" fmla="*/ 218 w 7334602"/>
                  <a:gd name="connsiteY263" fmla="*/ 3539073 h 3677804"/>
                  <a:gd name="connsiteX264" fmla="*/ 25618 w 7334602"/>
                  <a:gd name="connsiteY264" fmla="*/ 3674540 h 367780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98572 w 7326556"/>
                  <a:gd name="connsiteY245" fmla="*/ 2624673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90105 w 7326556"/>
                  <a:gd name="connsiteY246" fmla="*/ 27008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407038 w 7326556"/>
                  <a:gd name="connsiteY244" fmla="*/ 2590806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27172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35638 w 7326556"/>
                  <a:gd name="connsiteY238" fmla="*/ 2302940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52572 w 7326556"/>
                  <a:gd name="connsiteY237" fmla="*/ 223520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86438 w 7326556"/>
                  <a:gd name="connsiteY236" fmla="*/ 2192873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133606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60572 w 7326556"/>
                  <a:gd name="connsiteY220" fmla="*/ 17356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  <a:gd name="connsiteX0" fmla="*/ 17572 w 7326556"/>
                  <a:gd name="connsiteY0" fmla="*/ 3674540 h 3677144"/>
                  <a:gd name="connsiteX1" fmla="*/ 51438 w 7326556"/>
                  <a:gd name="connsiteY1" fmla="*/ 3632206 h 3677144"/>
                  <a:gd name="connsiteX2" fmla="*/ 68372 w 7326556"/>
                  <a:gd name="connsiteY2" fmla="*/ 3615273 h 3677144"/>
                  <a:gd name="connsiteX3" fmla="*/ 85305 w 7326556"/>
                  <a:gd name="connsiteY3" fmla="*/ 3589873 h 3677144"/>
                  <a:gd name="connsiteX4" fmla="*/ 110705 w 7326556"/>
                  <a:gd name="connsiteY4" fmla="*/ 3572940 h 3677144"/>
                  <a:gd name="connsiteX5" fmla="*/ 144572 w 7326556"/>
                  <a:gd name="connsiteY5" fmla="*/ 3539073 h 3677144"/>
                  <a:gd name="connsiteX6" fmla="*/ 186905 w 7326556"/>
                  <a:gd name="connsiteY6" fmla="*/ 3505206 h 3677144"/>
                  <a:gd name="connsiteX7" fmla="*/ 212305 w 7326556"/>
                  <a:gd name="connsiteY7" fmla="*/ 3488273 h 3677144"/>
                  <a:gd name="connsiteX8" fmla="*/ 229238 w 7326556"/>
                  <a:gd name="connsiteY8" fmla="*/ 3462873 h 3677144"/>
                  <a:gd name="connsiteX9" fmla="*/ 263105 w 7326556"/>
                  <a:gd name="connsiteY9" fmla="*/ 3429006 h 3677144"/>
                  <a:gd name="connsiteX10" fmla="*/ 296972 w 7326556"/>
                  <a:gd name="connsiteY10" fmla="*/ 3378206 h 3677144"/>
                  <a:gd name="connsiteX11" fmla="*/ 339305 w 7326556"/>
                  <a:gd name="connsiteY11" fmla="*/ 3335873 h 3677144"/>
                  <a:gd name="connsiteX12" fmla="*/ 364705 w 7326556"/>
                  <a:gd name="connsiteY12" fmla="*/ 3327406 h 3677144"/>
                  <a:gd name="connsiteX13" fmla="*/ 390105 w 7326556"/>
                  <a:gd name="connsiteY13" fmla="*/ 3310473 h 3677144"/>
                  <a:gd name="connsiteX14" fmla="*/ 415505 w 7326556"/>
                  <a:gd name="connsiteY14" fmla="*/ 3302006 h 3677144"/>
                  <a:gd name="connsiteX15" fmla="*/ 466305 w 7326556"/>
                  <a:gd name="connsiteY15" fmla="*/ 3268140 h 3677144"/>
                  <a:gd name="connsiteX16" fmla="*/ 500172 w 7326556"/>
                  <a:gd name="connsiteY16" fmla="*/ 3225806 h 3677144"/>
                  <a:gd name="connsiteX17" fmla="*/ 550972 w 7326556"/>
                  <a:gd name="connsiteY17" fmla="*/ 3191940 h 3677144"/>
                  <a:gd name="connsiteX18" fmla="*/ 593305 w 7326556"/>
                  <a:gd name="connsiteY18" fmla="*/ 3158073 h 3677144"/>
                  <a:gd name="connsiteX19" fmla="*/ 644105 w 7326556"/>
                  <a:gd name="connsiteY19" fmla="*/ 3141140 h 3677144"/>
                  <a:gd name="connsiteX20" fmla="*/ 694905 w 7326556"/>
                  <a:gd name="connsiteY20" fmla="*/ 3124206 h 3677144"/>
                  <a:gd name="connsiteX21" fmla="*/ 745705 w 7326556"/>
                  <a:gd name="connsiteY21" fmla="*/ 3107273 h 3677144"/>
                  <a:gd name="connsiteX22" fmla="*/ 771105 w 7326556"/>
                  <a:gd name="connsiteY22" fmla="*/ 3090340 h 3677144"/>
                  <a:gd name="connsiteX23" fmla="*/ 796505 w 7326556"/>
                  <a:gd name="connsiteY23" fmla="*/ 3081873 h 3677144"/>
                  <a:gd name="connsiteX24" fmla="*/ 847305 w 7326556"/>
                  <a:gd name="connsiteY24" fmla="*/ 3048006 h 3677144"/>
                  <a:gd name="connsiteX25" fmla="*/ 872705 w 7326556"/>
                  <a:gd name="connsiteY25" fmla="*/ 3031073 h 3677144"/>
                  <a:gd name="connsiteX26" fmla="*/ 906572 w 7326556"/>
                  <a:gd name="connsiteY26" fmla="*/ 2988740 h 3677144"/>
                  <a:gd name="connsiteX27" fmla="*/ 931972 w 7326556"/>
                  <a:gd name="connsiteY27" fmla="*/ 2971806 h 3677144"/>
                  <a:gd name="connsiteX28" fmla="*/ 982772 w 7326556"/>
                  <a:gd name="connsiteY28" fmla="*/ 2937940 h 3677144"/>
                  <a:gd name="connsiteX29" fmla="*/ 1050505 w 7326556"/>
                  <a:gd name="connsiteY29" fmla="*/ 2878673 h 3677144"/>
                  <a:gd name="connsiteX30" fmla="*/ 1067438 w 7326556"/>
                  <a:gd name="connsiteY30" fmla="*/ 2853273 h 3677144"/>
                  <a:gd name="connsiteX31" fmla="*/ 1126705 w 7326556"/>
                  <a:gd name="connsiteY31" fmla="*/ 2810940 h 3677144"/>
                  <a:gd name="connsiteX32" fmla="*/ 1143638 w 7326556"/>
                  <a:gd name="connsiteY32" fmla="*/ 2794006 h 3677144"/>
                  <a:gd name="connsiteX33" fmla="*/ 1169038 w 7326556"/>
                  <a:gd name="connsiteY33" fmla="*/ 2777073 h 3677144"/>
                  <a:gd name="connsiteX34" fmla="*/ 1202905 w 7326556"/>
                  <a:gd name="connsiteY34" fmla="*/ 2743206 h 3677144"/>
                  <a:gd name="connsiteX35" fmla="*/ 1253705 w 7326556"/>
                  <a:gd name="connsiteY35" fmla="*/ 2709340 h 3677144"/>
                  <a:gd name="connsiteX36" fmla="*/ 1312972 w 7326556"/>
                  <a:gd name="connsiteY36" fmla="*/ 2658540 h 3677144"/>
                  <a:gd name="connsiteX37" fmla="*/ 1363772 w 7326556"/>
                  <a:gd name="connsiteY37" fmla="*/ 2641606 h 3677144"/>
                  <a:gd name="connsiteX38" fmla="*/ 1397638 w 7326556"/>
                  <a:gd name="connsiteY38" fmla="*/ 2616206 h 3677144"/>
                  <a:gd name="connsiteX39" fmla="*/ 1431505 w 7326556"/>
                  <a:gd name="connsiteY39" fmla="*/ 2607740 h 3677144"/>
                  <a:gd name="connsiteX40" fmla="*/ 1456905 w 7326556"/>
                  <a:gd name="connsiteY40" fmla="*/ 2599273 h 3677144"/>
                  <a:gd name="connsiteX41" fmla="*/ 1482305 w 7326556"/>
                  <a:gd name="connsiteY41" fmla="*/ 2582340 h 3677144"/>
                  <a:gd name="connsiteX42" fmla="*/ 1507705 w 7326556"/>
                  <a:gd name="connsiteY42" fmla="*/ 2573873 h 3677144"/>
                  <a:gd name="connsiteX43" fmla="*/ 1533105 w 7326556"/>
                  <a:gd name="connsiteY43" fmla="*/ 2556940 h 3677144"/>
                  <a:gd name="connsiteX44" fmla="*/ 1558505 w 7326556"/>
                  <a:gd name="connsiteY44" fmla="*/ 2548473 h 3677144"/>
                  <a:gd name="connsiteX45" fmla="*/ 1583905 w 7326556"/>
                  <a:gd name="connsiteY45" fmla="*/ 2531540 h 3677144"/>
                  <a:gd name="connsiteX46" fmla="*/ 1600838 w 7326556"/>
                  <a:gd name="connsiteY46" fmla="*/ 2514606 h 3677144"/>
                  <a:gd name="connsiteX47" fmla="*/ 1626238 w 7326556"/>
                  <a:gd name="connsiteY47" fmla="*/ 2506140 h 3677144"/>
                  <a:gd name="connsiteX48" fmla="*/ 1651638 w 7326556"/>
                  <a:gd name="connsiteY48" fmla="*/ 2489206 h 3677144"/>
                  <a:gd name="connsiteX49" fmla="*/ 1677038 w 7326556"/>
                  <a:gd name="connsiteY49" fmla="*/ 2480740 h 3677144"/>
                  <a:gd name="connsiteX50" fmla="*/ 1693972 w 7326556"/>
                  <a:gd name="connsiteY50" fmla="*/ 2463806 h 3677144"/>
                  <a:gd name="connsiteX51" fmla="*/ 1727838 w 7326556"/>
                  <a:gd name="connsiteY51" fmla="*/ 2446873 h 3677144"/>
                  <a:gd name="connsiteX52" fmla="*/ 1753238 w 7326556"/>
                  <a:gd name="connsiteY52" fmla="*/ 2429940 h 3677144"/>
                  <a:gd name="connsiteX53" fmla="*/ 1787105 w 7326556"/>
                  <a:gd name="connsiteY53" fmla="*/ 2413006 h 3677144"/>
                  <a:gd name="connsiteX54" fmla="*/ 1812505 w 7326556"/>
                  <a:gd name="connsiteY54" fmla="*/ 2396073 h 3677144"/>
                  <a:gd name="connsiteX55" fmla="*/ 1837905 w 7326556"/>
                  <a:gd name="connsiteY55" fmla="*/ 2387606 h 3677144"/>
                  <a:gd name="connsiteX56" fmla="*/ 1888705 w 7326556"/>
                  <a:gd name="connsiteY56" fmla="*/ 2362206 h 3677144"/>
                  <a:gd name="connsiteX57" fmla="*/ 1905638 w 7326556"/>
                  <a:gd name="connsiteY57" fmla="*/ 2336806 h 3677144"/>
                  <a:gd name="connsiteX58" fmla="*/ 1931038 w 7326556"/>
                  <a:gd name="connsiteY58" fmla="*/ 2328340 h 3677144"/>
                  <a:gd name="connsiteX59" fmla="*/ 1956438 w 7326556"/>
                  <a:gd name="connsiteY59" fmla="*/ 2311406 h 3677144"/>
                  <a:gd name="connsiteX60" fmla="*/ 1998772 w 7326556"/>
                  <a:gd name="connsiteY60" fmla="*/ 2277540 h 3677144"/>
                  <a:gd name="connsiteX61" fmla="*/ 2049572 w 7326556"/>
                  <a:gd name="connsiteY61" fmla="*/ 2252140 h 3677144"/>
                  <a:gd name="connsiteX62" fmla="*/ 2091905 w 7326556"/>
                  <a:gd name="connsiteY62" fmla="*/ 2218273 h 3677144"/>
                  <a:gd name="connsiteX63" fmla="*/ 2176572 w 7326556"/>
                  <a:gd name="connsiteY63" fmla="*/ 2201340 h 3677144"/>
                  <a:gd name="connsiteX64" fmla="*/ 2227372 w 7326556"/>
                  <a:gd name="connsiteY64" fmla="*/ 2167473 h 3677144"/>
                  <a:gd name="connsiteX65" fmla="*/ 2269705 w 7326556"/>
                  <a:gd name="connsiteY65" fmla="*/ 2142073 h 3677144"/>
                  <a:gd name="connsiteX66" fmla="*/ 2320505 w 7326556"/>
                  <a:gd name="connsiteY66" fmla="*/ 2099740 h 3677144"/>
                  <a:gd name="connsiteX67" fmla="*/ 2337438 w 7326556"/>
                  <a:gd name="connsiteY67" fmla="*/ 2074340 h 3677144"/>
                  <a:gd name="connsiteX68" fmla="*/ 2379772 w 7326556"/>
                  <a:gd name="connsiteY68" fmla="*/ 2032006 h 3677144"/>
                  <a:gd name="connsiteX69" fmla="*/ 2422105 w 7326556"/>
                  <a:gd name="connsiteY69" fmla="*/ 1989673 h 3677144"/>
                  <a:gd name="connsiteX70" fmla="*/ 2455972 w 7326556"/>
                  <a:gd name="connsiteY70" fmla="*/ 1938873 h 3677144"/>
                  <a:gd name="connsiteX71" fmla="*/ 2472905 w 7326556"/>
                  <a:gd name="connsiteY71" fmla="*/ 1913473 h 3677144"/>
                  <a:gd name="connsiteX72" fmla="*/ 2498305 w 7326556"/>
                  <a:gd name="connsiteY72" fmla="*/ 1896540 h 3677144"/>
                  <a:gd name="connsiteX73" fmla="*/ 2532172 w 7326556"/>
                  <a:gd name="connsiteY73" fmla="*/ 1862673 h 3677144"/>
                  <a:gd name="connsiteX74" fmla="*/ 2549105 w 7326556"/>
                  <a:gd name="connsiteY74" fmla="*/ 1837273 h 3677144"/>
                  <a:gd name="connsiteX75" fmla="*/ 2574505 w 7326556"/>
                  <a:gd name="connsiteY75" fmla="*/ 1820340 h 3677144"/>
                  <a:gd name="connsiteX76" fmla="*/ 2616838 w 7326556"/>
                  <a:gd name="connsiteY76" fmla="*/ 1794940 h 3677144"/>
                  <a:gd name="connsiteX77" fmla="*/ 2684572 w 7326556"/>
                  <a:gd name="connsiteY77" fmla="*/ 1744140 h 3677144"/>
                  <a:gd name="connsiteX78" fmla="*/ 2709972 w 7326556"/>
                  <a:gd name="connsiteY78" fmla="*/ 1727206 h 3677144"/>
                  <a:gd name="connsiteX79" fmla="*/ 2769238 w 7326556"/>
                  <a:gd name="connsiteY79" fmla="*/ 1710273 h 3677144"/>
                  <a:gd name="connsiteX80" fmla="*/ 2820038 w 7326556"/>
                  <a:gd name="connsiteY80" fmla="*/ 1684873 h 3677144"/>
                  <a:gd name="connsiteX81" fmla="*/ 2836972 w 7326556"/>
                  <a:gd name="connsiteY81" fmla="*/ 1667940 h 3677144"/>
                  <a:gd name="connsiteX82" fmla="*/ 2870838 w 7326556"/>
                  <a:gd name="connsiteY82" fmla="*/ 1659473 h 3677144"/>
                  <a:gd name="connsiteX83" fmla="*/ 2896238 w 7326556"/>
                  <a:gd name="connsiteY83" fmla="*/ 1651006 h 3677144"/>
                  <a:gd name="connsiteX84" fmla="*/ 2921638 w 7326556"/>
                  <a:gd name="connsiteY84" fmla="*/ 1634073 h 3677144"/>
                  <a:gd name="connsiteX85" fmla="*/ 2989372 w 7326556"/>
                  <a:gd name="connsiteY85" fmla="*/ 1608673 h 3677144"/>
                  <a:gd name="connsiteX86" fmla="*/ 3014772 w 7326556"/>
                  <a:gd name="connsiteY86" fmla="*/ 1591740 h 3677144"/>
                  <a:gd name="connsiteX87" fmla="*/ 3074038 w 7326556"/>
                  <a:gd name="connsiteY87" fmla="*/ 1566340 h 3677144"/>
                  <a:gd name="connsiteX88" fmla="*/ 3107905 w 7326556"/>
                  <a:gd name="connsiteY88" fmla="*/ 1540940 h 3677144"/>
                  <a:gd name="connsiteX89" fmla="*/ 3158705 w 7326556"/>
                  <a:gd name="connsiteY89" fmla="*/ 1507073 h 3677144"/>
                  <a:gd name="connsiteX90" fmla="*/ 3209505 w 7326556"/>
                  <a:gd name="connsiteY90" fmla="*/ 1473206 h 3677144"/>
                  <a:gd name="connsiteX91" fmla="*/ 3234905 w 7326556"/>
                  <a:gd name="connsiteY91" fmla="*/ 1456273 h 3677144"/>
                  <a:gd name="connsiteX92" fmla="*/ 3260305 w 7326556"/>
                  <a:gd name="connsiteY92" fmla="*/ 1439340 h 3677144"/>
                  <a:gd name="connsiteX93" fmla="*/ 3328038 w 7326556"/>
                  <a:gd name="connsiteY93" fmla="*/ 1405473 h 3677144"/>
                  <a:gd name="connsiteX94" fmla="*/ 3353438 w 7326556"/>
                  <a:gd name="connsiteY94" fmla="*/ 1397006 h 3677144"/>
                  <a:gd name="connsiteX95" fmla="*/ 3404238 w 7326556"/>
                  <a:gd name="connsiteY95" fmla="*/ 1354673 h 3677144"/>
                  <a:gd name="connsiteX96" fmla="*/ 3429638 w 7326556"/>
                  <a:gd name="connsiteY96" fmla="*/ 1346206 h 3677144"/>
                  <a:gd name="connsiteX97" fmla="*/ 3446572 w 7326556"/>
                  <a:gd name="connsiteY97" fmla="*/ 1329273 h 3677144"/>
                  <a:gd name="connsiteX98" fmla="*/ 3505838 w 7326556"/>
                  <a:gd name="connsiteY98" fmla="*/ 1303873 h 3677144"/>
                  <a:gd name="connsiteX99" fmla="*/ 3548172 w 7326556"/>
                  <a:gd name="connsiteY99" fmla="*/ 1286940 h 3677144"/>
                  <a:gd name="connsiteX100" fmla="*/ 3582038 w 7326556"/>
                  <a:gd name="connsiteY100" fmla="*/ 1278473 h 3677144"/>
                  <a:gd name="connsiteX101" fmla="*/ 3624372 w 7326556"/>
                  <a:gd name="connsiteY101" fmla="*/ 1261540 h 3677144"/>
                  <a:gd name="connsiteX102" fmla="*/ 3658238 w 7326556"/>
                  <a:gd name="connsiteY102" fmla="*/ 1253073 h 3677144"/>
                  <a:gd name="connsiteX103" fmla="*/ 3692105 w 7326556"/>
                  <a:gd name="connsiteY103" fmla="*/ 1236140 h 3677144"/>
                  <a:gd name="connsiteX104" fmla="*/ 3776772 w 7326556"/>
                  <a:gd name="connsiteY104" fmla="*/ 1210740 h 3677144"/>
                  <a:gd name="connsiteX105" fmla="*/ 3878372 w 7326556"/>
                  <a:gd name="connsiteY105" fmla="*/ 1185340 h 3677144"/>
                  <a:gd name="connsiteX106" fmla="*/ 3903772 w 7326556"/>
                  <a:gd name="connsiteY106" fmla="*/ 1176873 h 3677144"/>
                  <a:gd name="connsiteX107" fmla="*/ 3937638 w 7326556"/>
                  <a:gd name="connsiteY107" fmla="*/ 1168406 h 3677144"/>
                  <a:gd name="connsiteX108" fmla="*/ 4013838 w 7326556"/>
                  <a:gd name="connsiteY108" fmla="*/ 1151473 h 3677144"/>
                  <a:gd name="connsiteX109" fmla="*/ 4106972 w 7326556"/>
                  <a:gd name="connsiteY109" fmla="*/ 1117606 h 3677144"/>
                  <a:gd name="connsiteX110" fmla="*/ 4132372 w 7326556"/>
                  <a:gd name="connsiteY110" fmla="*/ 1100673 h 3677144"/>
                  <a:gd name="connsiteX111" fmla="*/ 4208572 w 7326556"/>
                  <a:gd name="connsiteY111" fmla="*/ 1083740 h 3677144"/>
                  <a:gd name="connsiteX112" fmla="*/ 4318638 w 7326556"/>
                  <a:gd name="connsiteY112" fmla="*/ 1024473 h 3677144"/>
                  <a:gd name="connsiteX113" fmla="*/ 4394838 w 7326556"/>
                  <a:gd name="connsiteY113" fmla="*/ 965206 h 3677144"/>
                  <a:gd name="connsiteX114" fmla="*/ 4471038 w 7326556"/>
                  <a:gd name="connsiteY114" fmla="*/ 922873 h 3677144"/>
                  <a:gd name="connsiteX115" fmla="*/ 4496438 w 7326556"/>
                  <a:gd name="connsiteY115" fmla="*/ 897473 h 3677144"/>
                  <a:gd name="connsiteX116" fmla="*/ 4547238 w 7326556"/>
                  <a:gd name="connsiteY116" fmla="*/ 872073 h 3677144"/>
                  <a:gd name="connsiteX117" fmla="*/ 4564172 w 7326556"/>
                  <a:gd name="connsiteY117" fmla="*/ 855140 h 3677144"/>
                  <a:gd name="connsiteX118" fmla="*/ 4623438 w 7326556"/>
                  <a:gd name="connsiteY118" fmla="*/ 821273 h 3677144"/>
                  <a:gd name="connsiteX119" fmla="*/ 4699638 w 7326556"/>
                  <a:gd name="connsiteY119" fmla="*/ 778940 h 3677144"/>
                  <a:gd name="connsiteX120" fmla="*/ 4894372 w 7326556"/>
                  <a:gd name="connsiteY120" fmla="*/ 685806 h 3677144"/>
                  <a:gd name="connsiteX121" fmla="*/ 5029838 w 7326556"/>
                  <a:gd name="connsiteY121" fmla="*/ 643473 h 3677144"/>
                  <a:gd name="connsiteX122" fmla="*/ 5173772 w 7326556"/>
                  <a:gd name="connsiteY122" fmla="*/ 592673 h 3677144"/>
                  <a:gd name="connsiteX123" fmla="*/ 5309238 w 7326556"/>
                  <a:gd name="connsiteY123" fmla="*/ 575740 h 3677144"/>
                  <a:gd name="connsiteX124" fmla="*/ 5427772 w 7326556"/>
                  <a:gd name="connsiteY124" fmla="*/ 550340 h 3677144"/>
                  <a:gd name="connsiteX125" fmla="*/ 5495505 w 7326556"/>
                  <a:gd name="connsiteY125" fmla="*/ 524940 h 3677144"/>
                  <a:gd name="connsiteX126" fmla="*/ 5529372 w 7326556"/>
                  <a:gd name="connsiteY126" fmla="*/ 508006 h 3677144"/>
                  <a:gd name="connsiteX127" fmla="*/ 5588638 w 7326556"/>
                  <a:gd name="connsiteY127" fmla="*/ 499540 h 3677144"/>
                  <a:gd name="connsiteX128" fmla="*/ 5749505 w 7326556"/>
                  <a:gd name="connsiteY128" fmla="*/ 440273 h 3677144"/>
                  <a:gd name="connsiteX129" fmla="*/ 5800305 w 7326556"/>
                  <a:gd name="connsiteY129" fmla="*/ 414873 h 3677144"/>
                  <a:gd name="connsiteX130" fmla="*/ 5859572 w 7326556"/>
                  <a:gd name="connsiteY130" fmla="*/ 397940 h 3677144"/>
                  <a:gd name="connsiteX131" fmla="*/ 5910372 w 7326556"/>
                  <a:gd name="connsiteY131" fmla="*/ 381006 h 3677144"/>
                  <a:gd name="connsiteX132" fmla="*/ 5995038 w 7326556"/>
                  <a:gd name="connsiteY132" fmla="*/ 347140 h 3677144"/>
                  <a:gd name="connsiteX133" fmla="*/ 6020438 w 7326556"/>
                  <a:gd name="connsiteY133" fmla="*/ 338673 h 3677144"/>
                  <a:gd name="connsiteX134" fmla="*/ 6079705 w 7326556"/>
                  <a:gd name="connsiteY134" fmla="*/ 313273 h 3677144"/>
                  <a:gd name="connsiteX135" fmla="*/ 6138972 w 7326556"/>
                  <a:gd name="connsiteY135" fmla="*/ 296340 h 3677144"/>
                  <a:gd name="connsiteX136" fmla="*/ 6164372 w 7326556"/>
                  <a:gd name="connsiteY136" fmla="*/ 287873 h 3677144"/>
                  <a:gd name="connsiteX137" fmla="*/ 6240572 w 7326556"/>
                  <a:gd name="connsiteY137" fmla="*/ 270940 h 3677144"/>
                  <a:gd name="connsiteX138" fmla="*/ 6342172 w 7326556"/>
                  <a:gd name="connsiteY138" fmla="*/ 237073 h 3677144"/>
                  <a:gd name="connsiteX139" fmla="*/ 6469172 w 7326556"/>
                  <a:gd name="connsiteY139" fmla="*/ 211673 h 3677144"/>
                  <a:gd name="connsiteX140" fmla="*/ 6680838 w 7326556"/>
                  <a:gd name="connsiteY140" fmla="*/ 203206 h 3677144"/>
                  <a:gd name="connsiteX141" fmla="*/ 6782438 w 7326556"/>
                  <a:gd name="connsiteY141" fmla="*/ 186273 h 3677144"/>
                  <a:gd name="connsiteX142" fmla="*/ 6884038 w 7326556"/>
                  <a:gd name="connsiteY142" fmla="*/ 152406 h 3677144"/>
                  <a:gd name="connsiteX143" fmla="*/ 6968705 w 7326556"/>
                  <a:gd name="connsiteY143" fmla="*/ 135473 h 3677144"/>
                  <a:gd name="connsiteX144" fmla="*/ 7027972 w 7326556"/>
                  <a:gd name="connsiteY144" fmla="*/ 118540 h 3677144"/>
                  <a:gd name="connsiteX145" fmla="*/ 7138038 w 7326556"/>
                  <a:gd name="connsiteY145" fmla="*/ 93140 h 3677144"/>
                  <a:gd name="connsiteX146" fmla="*/ 7197305 w 7326556"/>
                  <a:gd name="connsiteY146" fmla="*/ 76206 h 3677144"/>
                  <a:gd name="connsiteX147" fmla="*/ 7222705 w 7326556"/>
                  <a:gd name="connsiteY147" fmla="*/ 59273 h 3677144"/>
                  <a:gd name="connsiteX148" fmla="*/ 7248105 w 7326556"/>
                  <a:gd name="connsiteY148" fmla="*/ 50806 h 3677144"/>
                  <a:gd name="connsiteX149" fmla="*/ 7298905 w 7326556"/>
                  <a:gd name="connsiteY149" fmla="*/ 16940 h 3677144"/>
                  <a:gd name="connsiteX150" fmla="*/ 7324305 w 7326556"/>
                  <a:gd name="connsiteY150" fmla="*/ 6 h 3677144"/>
                  <a:gd name="connsiteX151" fmla="*/ 7044905 w 7326556"/>
                  <a:gd name="connsiteY151" fmla="*/ 8473 h 3677144"/>
                  <a:gd name="connsiteX152" fmla="*/ 6706238 w 7326556"/>
                  <a:gd name="connsiteY152" fmla="*/ 16940 h 3677144"/>
                  <a:gd name="connsiteX153" fmla="*/ 6528438 w 7326556"/>
                  <a:gd name="connsiteY153" fmla="*/ 25406 h 3677144"/>
                  <a:gd name="connsiteX154" fmla="*/ 5283838 w 7326556"/>
                  <a:gd name="connsiteY154" fmla="*/ 16940 h 3677144"/>
                  <a:gd name="connsiteX155" fmla="*/ 4360972 w 7326556"/>
                  <a:gd name="connsiteY155" fmla="*/ 16940 h 3677144"/>
                  <a:gd name="connsiteX156" fmla="*/ 4310172 w 7326556"/>
                  <a:gd name="connsiteY156" fmla="*/ 42340 h 3677144"/>
                  <a:gd name="connsiteX157" fmla="*/ 4259372 w 7326556"/>
                  <a:gd name="connsiteY157" fmla="*/ 59273 h 3677144"/>
                  <a:gd name="connsiteX158" fmla="*/ 4233972 w 7326556"/>
                  <a:gd name="connsiteY158" fmla="*/ 67740 h 3677144"/>
                  <a:gd name="connsiteX159" fmla="*/ 4183172 w 7326556"/>
                  <a:gd name="connsiteY159" fmla="*/ 76206 h 3677144"/>
                  <a:gd name="connsiteX160" fmla="*/ 4149305 w 7326556"/>
                  <a:gd name="connsiteY160" fmla="*/ 84673 h 3677144"/>
                  <a:gd name="connsiteX161" fmla="*/ 3996905 w 7326556"/>
                  <a:gd name="connsiteY161" fmla="*/ 101606 h 3677144"/>
                  <a:gd name="connsiteX162" fmla="*/ 3895305 w 7326556"/>
                  <a:gd name="connsiteY162" fmla="*/ 135473 h 3677144"/>
                  <a:gd name="connsiteX163" fmla="*/ 3844505 w 7326556"/>
                  <a:gd name="connsiteY163" fmla="*/ 152406 h 3677144"/>
                  <a:gd name="connsiteX164" fmla="*/ 3582038 w 7326556"/>
                  <a:gd name="connsiteY164" fmla="*/ 169340 h 3677144"/>
                  <a:gd name="connsiteX165" fmla="*/ 3277238 w 7326556"/>
                  <a:gd name="connsiteY165" fmla="*/ 177806 h 3677144"/>
                  <a:gd name="connsiteX166" fmla="*/ 3243372 w 7326556"/>
                  <a:gd name="connsiteY166" fmla="*/ 186273 h 3677144"/>
                  <a:gd name="connsiteX167" fmla="*/ 3192572 w 7326556"/>
                  <a:gd name="connsiteY167" fmla="*/ 203206 h 3677144"/>
                  <a:gd name="connsiteX168" fmla="*/ 3167172 w 7326556"/>
                  <a:gd name="connsiteY168" fmla="*/ 211673 h 3677144"/>
                  <a:gd name="connsiteX169" fmla="*/ 3099438 w 7326556"/>
                  <a:gd name="connsiteY169" fmla="*/ 228606 h 3677144"/>
                  <a:gd name="connsiteX170" fmla="*/ 3057105 w 7326556"/>
                  <a:gd name="connsiteY170" fmla="*/ 270940 h 3677144"/>
                  <a:gd name="connsiteX171" fmla="*/ 3031705 w 7326556"/>
                  <a:gd name="connsiteY171" fmla="*/ 287873 h 3677144"/>
                  <a:gd name="connsiteX172" fmla="*/ 3023238 w 7326556"/>
                  <a:gd name="connsiteY172" fmla="*/ 313273 h 3677144"/>
                  <a:gd name="connsiteX173" fmla="*/ 2947038 w 7326556"/>
                  <a:gd name="connsiteY173" fmla="*/ 347140 h 3677144"/>
                  <a:gd name="connsiteX174" fmla="*/ 2870838 w 7326556"/>
                  <a:gd name="connsiteY174" fmla="*/ 364073 h 3677144"/>
                  <a:gd name="connsiteX175" fmla="*/ 2845438 w 7326556"/>
                  <a:gd name="connsiteY175" fmla="*/ 372540 h 3677144"/>
                  <a:gd name="connsiteX176" fmla="*/ 2769238 w 7326556"/>
                  <a:gd name="connsiteY176" fmla="*/ 381006 h 3677144"/>
                  <a:gd name="connsiteX177" fmla="*/ 2667638 w 7326556"/>
                  <a:gd name="connsiteY177" fmla="*/ 397940 h 3677144"/>
                  <a:gd name="connsiteX178" fmla="*/ 2599905 w 7326556"/>
                  <a:gd name="connsiteY178" fmla="*/ 414873 h 3677144"/>
                  <a:gd name="connsiteX179" fmla="*/ 2540638 w 7326556"/>
                  <a:gd name="connsiteY179" fmla="*/ 431806 h 3677144"/>
                  <a:gd name="connsiteX180" fmla="*/ 2506772 w 7326556"/>
                  <a:gd name="connsiteY180" fmla="*/ 440273 h 3677144"/>
                  <a:gd name="connsiteX181" fmla="*/ 2455972 w 7326556"/>
                  <a:gd name="connsiteY181" fmla="*/ 457206 h 3677144"/>
                  <a:gd name="connsiteX182" fmla="*/ 2413638 w 7326556"/>
                  <a:gd name="connsiteY182" fmla="*/ 491073 h 3677144"/>
                  <a:gd name="connsiteX183" fmla="*/ 2388238 w 7326556"/>
                  <a:gd name="connsiteY183" fmla="*/ 499540 h 3677144"/>
                  <a:gd name="connsiteX184" fmla="*/ 2362838 w 7326556"/>
                  <a:gd name="connsiteY184" fmla="*/ 524940 h 3677144"/>
                  <a:gd name="connsiteX185" fmla="*/ 2312038 w 7326556"/>
                  <a:gd name="connsiteY185" fmla="*/ 558806 h 3677144"/>
                  <a:gd name="connsiteX186" fmla="*/ 2269705 w 7326556"/>
                  <a:gd name="connsiteY186" fmla="*/ 592673 h 3677144"/>
                  <a:gd name="connsiteX187" fmla="*/ 2252772 w 7326556"/>
                  <a:gd name="connsiteY187" fmla="*/ 618073 h 3677144"/>
                  <a:gd name="connsiteX188" fmla="*/ 2235838 w 7326556"/>
                  <a:gd name="connsiteY188" fmla="*/ 668873 h 3677144"/>
                  <a:gd name="connsiteX189" fmla="*/ 2193505 w 7326556"/>
                  <a:gd name="connsiteY189" fmla="*/ 719673 h 3677144"/>
                  <a:gd name="connsiteX190" fmla="*/ 2168105 w 7326556"/>
                  <a:gd name="connsiteY190" fmla="*/ 745073 h 3677144"/>
                  <a:gd name="connsiteX191" fmla="*/ 2151172 w 7326556"/>
                  <a:gd name="connsiteY191" fmla="*/ 770473 h 3677144"/>
                  <a:gd name="connsiteX192" fmla="*/ 2091905 w 7326556"/>
                  <a:gd name="connsiteY192" fmla="*/ 821273 h 3677144"/>
                  <a:gd name="connsiteX193" fmla="*/ 2058038 w 7326556"/>
                  <a:gd name="connsiteY193" fmla="*/ 828681 h 3677144"/>
                  <a:gd name="connsiteX194" fmla="*/ 2018880 w 7326556"/>
                  <a:gd name="connsiteY194" fmla="*/ 857256 h 3677144"/>
                  <a:gd name="connsiteX195" fmla="*/ 1998772 w 7326556"/>
                  <a:gd name="connsiteY195" fmla="*/ 858315 h 3677144"/>
                  <a:gd name="connsiteX196" fmla="*/ 1973372 w 7326556"/>
                  <a:gd name="connsiteY196" fmla="*/ 881598 h 3677144"/>
                  <a:gd name="connsiteX197" fmla="*/ 1943738 w 7326556"/>
                  <a:gd name="connsiteY197" fmla="*/ 885831 h 3677144"/>
                  <a:gd name="connsiteX198" fmla="*/ 1899288 w 7326556"/>
                  <a:gd name="connsiteY198" fmla="*/ 915465 h 3677144"/>
                  <a:gd name="connsiteX199" fmla="*/ 1870713 w 7326556"/>
                  <a:gd name="connsiteY199" fmla="*/ 923931 h 3677144"/>
                  <a:gd name="connsiteX200" fmla="*/ 1814622 w 7326556"/>
                  <a:gd name="connsiteY200" fmla="*/ 959915 h 3677144"/>
                  <a:gd name="connsiteX201" fmla="*/ 1727838 w 7326556"/>
                  <a:gd name="connsiteY201" fmla="*/ 1007540 h 3677144"/>
                  <a:gd name="connsiteX202" fmla="*/ 1693972 w 7326556"/>
                  <a:gd name="connsiteY202" fmla="*/ 1016006 h 3677144"/>
                  <a:gd name="connsiteX203" fmla="*/ 1668572 w 7326556"/>
                  <a:gd name="connsiteY203" fmla="*/ 1024473 h 3677144"/>
                  <a:gd name="connsiteX204" fmla="*/ 1634705 w 7326556"/>
                  <a:gd name="connsiteY204" fmla="*/ 1032940 h 3677144"/>
                  <a:gd name="connsiteX205" fmla="*/ 1583905 w 7326556"/>
                  <a:gd name="connsiteY205" fmla="*/ 1049873 h 3677144"/>
                  <a:gd name="connsiteX206" fmla="*/ 1558505 w 7326556"/>
                  <a:gd name="connsiteY206" fmla="*/ 1066806 h 3677144"/>
                  <a:gd name="connsiteX207" fmla="*/ 1473838 w 7326556"/>
                  <a:gd name="connsiteY207" fmla="*/ 1083740 h 3677144"/>
                  <a:gd name="connsiteX208" fmla="*/ 1397638 w 7326556"/>
                  <a:gd name="connsiteY208" fmla="*/ 1117606 h 3677144"/>
                  <a:gd name="connsiteX209" fmla="*/ 1372238 w 7326556"/>
                  <a:gd name="connsiteY209" fmla="*/ 1126073 h 3677144"/>
                  <a:gd name="connsiteX210" fmla="*/ 1329905 w 7326556"/>
                  <a:gd name="connsiteY210" fmla="*/ 1159940 h 3677144"/>
                  <a:gd name="connsiteX211" fmla="*/ 1304505 w 7326556"/>
                  <a:gd name="connsiteY211" fmla="*/ 1176873 h 3677144"/>
                  <a:gd name="connsiteX212" fmla="*/ 1270638 w 7326556"/>
                  <a:gd name="connsiteY212" fmla="*/ 1227673 h 3677144"/>
                  <a:gd name="connsiteX213" fmla="*/ 1262172 w 7326556"/>
                  <a:gd name="connsiteY213" fmla="*/ 1253073 h 3677144"/>
                  <a:gd name="connsiteX214" fmla="*/ 1228305 w 7326556"/>
                  <a:gd name="connsiteY214" fmla="*/ 1286940 h 3677144"/>
                  <a:gd name="connsiteX215" fmla="*/ 1219838 w 7326556"/>
                  <a:gd name="connsiteY215" fmla="*/ 1329273 h 3677144"/>
                  <a:gd name="connsiteX216" fmla="*/ 1211372 w 7326556"/>
                  <a:gd name="connsiteY216" fmla="*/ 1363140 h 3677144"/>
                  <a:gd name="connsiteX217" fmla="*/ 1202905 w 7326556"/>
                  <a:gd name="connsiteY217" fmla="*/ 1413940 h 3677144"/>
                  <a:gd name="connsiteX218" fmla="*/ 1194438 w 7326556"/>
                  <a:gd name="connsiteY218" fmla="*/ 1566340 h 3677144"/>
                  <a:gd name="connsiteX219" fmla="*/ 1177505 w 7326556"/>
                  <a:gd name="connsiteY219" fmla="*/ 1642540 h 3677144"/>
                  <a:gd name="connsiteX220" fmla="*/ 1144697 w 7326556"/>
                  <a:gd name="connsiteY220" fmla="*/ 1710273 h 3677144"/>
                  <a:gd name="connsiteX221" fmla="*/ 1118238 w 7326556"/>
                  <a:gd name="connsiteY221" fmla="*/ 1778006 h 3677144"/>
                  <a:gd name="connsiteX222" fmla="*/ 1101305 w 7326556"/>
                  <a:gd name="connsiteY222" fmla="*/ 1794940 h 3677144"/>
                  <a:gd name="connsiteX223" fmla="*/ 1075905 w 7326556"/>
                  <a:gd name="connsiteY223" fmla="*/ 1845740 h 3677144"/>
                  <a:gd name="connsiteX224" fmla="*/ 1067438 w 7326556"/>
                  <a:gd name="connsiteY224" fmla="*/ 1871140 h 3677144"/>
                  <a:gd name="connsiteX225" fmla="*/ 1042038 w 7326556"/>
                  <a:gd name="connsiteY225" fmla="*/ 1879606 h 3677144"/>
                  <a:gd name="connsiteX226" fmla="*/ 999705 w 7326556"/>
                  <a:gd name="connsiteY226" fmla="*/ 1905006 h 3677144"/>
                  <a:gd name="connsiteX227" fmla="*/ 965838 w 7326556"/>
                  <a:gd name="connsiteY227" fmla="*/ 1938873 h 3677144"/>
                  <a:gd name="connsiteX228" fmla="*/ 953138 w 7326556"/>
                  <a:gd name="connsiteY228" fmla="*/ 1933581 h 3677144"/>
                  <a:gd name="connsiteX229" fmla="*/ 923505 w 7326556"/>
                  <a:gd name="connsiteY229" fmla="*/ 1962156 h 3677144"/>
                  <a:gd name="connsiteX230" fmla="*/ 883288 w 7326556"/>
                  <a:gd name="connsiteY230" fmla="*/ 1989673 h 3677144"/>
                  <a:gd name="connsiteX231" fmla="*/ 837780 w 7326556"/>
                  <a:gd name="connsiteY231" fmla="*/ 2022481 h 3677144"/>
                  <a:gd name="connsiteX232" fmla="*/ 804972 w 7326556"/>
                  <a:gd name="connsiteY232" fmla="*/ 2035181 h 3677144"/>
                  <a:gd name="connsiteX233" fmla="*/ 759463 w 7326556"/>
                  <a:gd name="connsiteY233" fmla="*/ 2074340 h 3677144"/>
                  <a:gd name="connsiteX234" fmla="*/ 737238 w 7326556"/>
                  <a:gd name="connsiteY234" fmla="*/ 2092331 h 3677144"/>
                  <a:gd name="connsiteX235" fmla="*/ 707605 w 7326556"/>
                  <a:gd name="connsiteY235" fmla="*/ 2121965 h 3677144"/>
                  <a:gd name="connsiteX236" fmla="*/ 676913 w 7326556"/>
                  <a:gd name="connsiteY236" fmla="*/ 2170648 h 3677144"/>
                  <a:gd name="connsiteX237" fmla="*/ 633522 w 7326556"/>
                  <a:gd name="connsiteY237" fmla="*/ 2216156 h 3677144"/>
                  <a:gd name="connsiteX238" fmla="*/ 616588 w 7326556"/>
                  <a:gd name="connsiteY238" fmla="*/ 2280715 h 3677144"/>
                  <a:gd name="connsiteX239" fmla="*/ 611297 w 7326556"/>
                  <a:gd name="connsiteY239" fmla="*/ 2328340 h 3677144"/>
                  <a:gd name="connsiteX240" fmla="*/ 559438 w 7326556"/>
                  <a:gd name="connsiteY240" fmla="*/ 2387606 h 3677144"/>
                  <a:gd name="connsiteX241" fmla="*/ 500172 w 7326556"/>
                  <a:gd name="connsiteY241" fmla="*/ 2455340 h 3677144"/>
                  <a:gd name="connsiteX242" fmla="*/ 457838 w 7326556"/>
                  <a:gd name="connsiteY242" fmla="*/ 2489206 h 3677144"/>
                  <a:gd name="connsiteX243" fmla="*/ 415505 w 7326556"/>
                  <a:gd name="connsiteY243" fmla="*/ 2523073 h 3677144"/>
                  <a:gd name="connsiteX244" fmla="*/ 378463 w 7326556"/>
                  <a:gd name="connsiteY244" fmla="*/ 2562231 h 3677144"/>
                  <a:gd name="connsiteX245" fmla="*/ 369997 w 7326556"/>
                  <a:gd name="connsiteY245" fmla="*/ 2627848 h 3677144"/>
                  <a:gd name="connsiteX246" fmla="*/ 364705 w 7326556"/>
                  <a:gd name="connsiteY246" fmla="*/ 2713573 h 3677144"/>
                  <a:gd name="connsiteX247" fmla="*/ 373172 w 7326556"/>
                  <a:gd name="connsiteY247" fmla="*/ 2794006 h 3677144"/>
                  <a:gd name="connsiteX248" fmla="*/ 364705 w 7326556"/>
                  <a:gd name="connsiteY248" fmla="*/ 2904073 h 3677144"/>
                  <a:gd name="connsiteX249" fmla="*/ 356238 w 7326556"/>
                  <a:gd name="connsiteY249" fmla="*/ 2963340 h 3677144"/>
                  <a:gd name="connsiteX250" fmla="*/ 339305 w 7326556"/>
                  <a:gd name="connsiteY250" fmla="*/ 3014140 h 3677144"/>
                  <a:gd name="connsiteX251" fmla="*/ 311788 w 7326556"/>
                  <a:gd name="connsiteY251" fmla="*/ 3145373 h 3677144"/>
                  <a:gd name="connsiteX252" fmla="*/ 274747 w 7326556"/>
                  <a:gd name="connsiteY252" fmla="*/ 3214165 h 3677144"/>
                  <a:gd name="connsiteX253" fmla="*/ 267338 w 7326556"/>
                  <a:gd name="connsiteY253" fmla="*/ 3246973 h 3677144"/>
                  <a:gd name="connsiteX254" fmla="*/ 238763 w 7326556"/>
                  <a:gd name="connsiteY254" fmla="*/ 3271315 h 3677144"/>
                  <a:gd name="connsiteX255" fmla="*/ 221830 w 7326556"/>
                  <a:gd name="connsiteY255" fmla="*/ 3293540 h 3677144"/>
                  <a:gd name="connsiteX256" fmla="*/ 209130 w 7326556"/>
                  <a:gd name="connsiteY256" fmla="*/ 3313648 h 3677144"/>
                  <a:gd name="connsiteX257" fmla="*/ 178438 w 7326556"/>
                  <a:gd name="connsiteY257" fmla="*/ 3386673 h 3677144"/>
                  <a:gd name="connsiteX258" fmla="*/ 161505 w 7326556"/>
                  <a:gd name="connsiteY258" fmla="*/ 3412073 h 3677144"/>
                  <a:gd name="connsiteX259" fmla="*/ 110705 w 7326556"/>
                  <a:gd name="connsiteY259" fmla="*/ 3437473 h 3677144"/>
                  <a:gd name="connsiteX260" fmla="*/ 59905 w 7326556"/>
                  <a:gd name="connsiteY260" fmla="*/ 3462873 h 3677144"/>
                  <a:gd name="connsiteX261" fmla="*/ 26038 w 7326556"/>
                  <a:gd name="connsiteY261" fmla="*/ 3488273 h 3677144"/>
                  <a:gd name="connsiteX262" fmla="*/ 638 w 7326556"/>
                  <a:gd name="connsiteY262" fmla="*/ 3513673 h 3677144"/>
                  <a:gd name="connsiteX263" fmla="*/ 20747 w 7326556"/>
                  <a:gd name="connsiteY263" fmla="*/ 3551773 h 3677144"/>
                  <a:gd name="connsiteX264" fmla="*/ 17572 w 7326556"/>
                  <a:gd name="connsiteY264" fmla="*/ 3674540 h 36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</a:cxnLst>
                <a:rect l="l" t="t" r="r" b="b"/>
                <a:pathLst>
                  <a:path w="7326556" h="3677144">
                    <a:moveTo>
                      <a:pt x="17572" y="3674540"/>
                    </a:moveTo>
                    <a:cubicBezTo>
                      <a:pt x="22687" y="3687945"/>
                      <a:pt x="39678" y="3645927"/>
                      <a:pt x="51438" y="3632206"/>
                    </a:cubicBezTo>
                    <a:cubicBezTo>
                      <a:pt x="56633" y="3626145"/>
                      <a:pt x="63385" y="3621506"/>
                      <a:pt x="68372" y="3615273"/>
                    </a:cubicBezTo>
                    <a:cubicBezTo>
                      <a:pt x="74729" y="3607327"/>
                      <a:pt x="78110" y="3597068"/>
                      <a:pt x="85305" y="3589873"/>
                    </a:cubicBezTo>
                    <a:cubicBezTo>
                      <a:pt x="92500" y="3582678"/>
                      <a:pt x="102979" y="3579562"/>
                      <a:pt x="110705" y="3572940"/>
                    </a:cubicBezTo>
                    <a:cubicBezTo>
                      <a:pt x="122827" y="3562550"/>
                      <a:pt x="131288" y="3547929"/>
                      <a:pt x="144572" y="3539073"/>
                    </a:cubicBezTo>
                    <a:cubicBezTo>
                      <a:pt x="222750" y="3486955"/>
                      <a:pt x="126584" y="3553463"/>
                      <a:pt x="186905" y="3505206"/>
                    </a:cubicBezTo>
                    <a:cubicBezTo>
                      <a:pt x="194851" y="3498849"/>
                      <a:pt x="203838" y="3493917"/>
                      <a:pt x="212305" y="3488273"/>
                    </a:cubicBezTo>
                    <a:cubicBezTo>
                      <a:pt x="217949" y="3479806"/>
                      <a:pt x="222616" y="3470599"/>
                      <a:pt x="229238" y="3462873"/>
                    </a:cubicBezTo>
                    <a:cubicBezTo>
                      <a:pt x="239628" y="3450751"/>
                      <a:pt x="254249" y="3442290"/>
                      <a:pt x="263105" y="3429006"/>
                    </a:cubicBezTo>
                    <a:lnTo>
                      <a:pt x="296972" y="3378206"/>
                    </a:lnTo>
                    <a:cubicBezTo>
                      <a:pt x="313906" y="3352805"/>
                      <a:pt x="311082" y="3349985"/>
                      <a:pt x="339305" y="3335873"/>
                    </a:cubicBezTo>
                    <a:cubicBezTo>
                      <a:pt x="347287" y="3331882"/>
                      <a:pt x="356723" y="3331397"/>
                      <a:pt x="364705" y="3327406"/>
                    </a:cubicBezTo>
                    <a:cubicBezTo>
                      <a:pt x="373806" y="3322855"/>
                      <a:pt x="381004" y="3315024"/>
                      <a:pt x="390105" y="3310473"/>
                    </a:cubicBezTo>
                    <a:cubicBezTo>
                      <a:pt x="398087" y="3306482"/>
                      <a:pt x="407703" y="3306340"/>
                      <a:pt x="415505" y="3302006"/>
                    </a:cubicBezTo>
                    <a:cubicBezTo>
                      <a:pt x="433295" y="3292123"/>
                      <a:pt x="466305" y="3268140"/>
                      <a:pt x="466305" y="3268140"/>
                    </a:cubicBezTo>
                    <a:cubicBezTo>
                      <a:pt x="477414" y="3251477"/>
                      <a:pt x="484086" y="3237871"/>
                      <a:pt x="500172" y="3225806"/>
                    </a:cubicBezTo>
                    <a:cubicBezTo>
                      <a:pt x="516453" y="3213595"/>
                      <a:pt x="536582" y="3206331"/>
                      <a:pt x="550972" y="3191940"/>
                    </a:cubicBezTo>
                    <a:cubicBezTo>
                      <a:pt x="565047" y="3177864"/>
                      <a:pt x="574078" y="3166618"/>
                      <a:pt x="593305" y="3158073"/>
                    </a:cubicBezTo>
                    <a:cubicBezTo>
                      <a:pt x="609616" y="3150824"/>
                      <a:pt x="627172" y="3146784"/>
                      <a:pt x="644105" y="3141140"/>
                    </a:cubicBezTo>
                    <a:lnTo>
                      <a:pt x="694905" y="3124206"/>
                    </a:lnTo>
                    <a:cubicBezTo>
                      <a:pt x="694910" y="3124204"/>
                      <a:pt x="745701" y="3107276"/>
                      <a:pt x="745705" y="3107273"/>
                    </a:cubicBezTo>
                    <a:cubicBezTo>
                      <a:pt x="754172" y="3101629"/>
                      <a:pt x="762004" y="3094891"/>
                      <a:pt x="771105" y="3090340"/>
                    </a:cubicBezTo>
                    <a:cubicBezTo>
                      <a:pt x="779087" y="3086349"/>
                      <a:pt x="788703" y="3086207"/>
                      <a:pt x="796505" y="3081873"/>
                    </a:cubicBezTo>
                    <a:cubicBezTo>
                      <a:pt x="814295" y="3071989"/>
                      <a:pt x="830372" y="3059295"/>
                      <a:pt x="847305" y="3048006"/>
                    </a:cubicBezTo>
                    <a:lnTo>
                      <a:pt x="872705" y="3031073"/>
                    </a:lnTo>
                    <a:cubicBezTo>
                      <a:pt x="885280" y="3012209"/>
                      <a:pt x="889334" y="3002530"/>
                      <a:pt x="906572" y="2988740"/>
                    </a:cubicBezTo>
                    <a:cubicBezTo>
                      <a:pt x="914518" y="2982383"/>
                      <a:pt x="924155" y="2978320"/>
                      <a:pt x="931972" y="2971806"/>
                    </a:cubicBezTo>
                    <a:cubicBezTo>
                      <a:pt x="974251" y="2936573"/>
                      <a:pt x="938135" y="2952818"/>
                      <a:pt x="982772" y="2937940"/>
                    </a:cubicBezTo>
                    <a:cubicBezTo>
                      <a:pt x="1032300" y="2888411"/>
                      <a:pt x="1008500" y="2906676"/>
                      <a:pt x="1050505" y="2878673"/>
                    </a:cubicBezTo>
                    <a:cubicBezTo>
                      <a:pt x="1056149" y="2870206"/>
                      <a:pt x="1060243" y="2860468"/>
                      <a:pt x="1067438" y="2853273"/>
                    </a:cubicBezTo>
                    <a:cubicBezTo>
                      <a:pt x="1091278" y="2829433"/>
                      <a:pt x="1102664" y="2830173"/>
                      <a:pt x="1126705" y="2810940"/>
                    </a:cubicBezTo>
                    <a:cubicBezTo>
                      <a:pt x="1132938" y="2805953"/>
                      <a:pt x="1137405" y="2798993"/>
                      <a:pt x="1143638" y="2794006"/>
                    </a:cubicBezTo>
                    <a:cubicBezTo>
                      <a:pt x="1151584" y="2787649"/>
                      <a:pt x="1161312" y="2783695"/>
                      <a:pt x="1169038" y="2777073"/>
                    </a:cubicBezTo>
                    <a:cubicBezTo>
                      <a:pt x="1181160" y="2766683"/>
                      <a:pt x="1189621" y="2752062"/>
                      <a:pt x="1202905" y="2743206"/>
                    </a:cubicBezTo>
                    <a:cubicBezTo>
                      <a:pt x="1219838" y="2731917"/>
                      <a:pt x="1239315" y="2723730"/>
                      <a:pt x="1253705" y="2709340"/>
                    </a:cubicBezTo>
                    <a:cubicBezTo>
                      <a:pt x="1270492" y="2692553"/>
                      <a:pt x="1289761" y="2668856"/>
                      <a:pt x="1312972" y="2658540"/>
                    </a:cubicBezTo>
                    <a:cubicBezTo>
                      <a:pt x="1329283" y="2651291"/>
                      <a:pt x="1363772" y="2641606"/>
                      <a:pt x="1363772" y="2641606"/>
                    </a:cubicBezTo>
                    <a:cubicBezTo>
                      <a:pt x="1375061" y="2633139"/>
                      <a:pt x="1385017" y="2622517"/>
                      <a:pt x="1397638" y="2616206"/>
                    </a:cubicBezTo>
                    <a:cubicBezTo>
                      <a:pt x="1408046" y="2611002"/>
                      <a:pt x="1420316" y="2610937"/>
                      <a:pt x="1431505" y="2607740"/>
                    </a:cubicBezTo>
                    <a:cubicBezTo>
                      <a:pt x="1440086" y="2605288"/>
                      <a:pt x="1448923" y="2603264"/>
                      <a:pt x="1456905" y="2599273"/>
                    </a:cubicBezTo>
                    <a:cubicBezTo>
                      <a:pt x="1466006" y="2594722"/>
                      <a:pt x="1473204" y="2586891"/>
                      <a:pt x="1482305" y="2582340"/>
                    </a:cubicBezTo>
                    <a:cubicBezTo>
                      <a:pt x="1490287" y="2578349"/>
                      <a:pt x="1499723" y="2577864"/>
                      <a:pt x="1507705" y="2573873"/>
                    </a:cubicBezTo>
                    <a:cubicBezTo>
                      <a:pt x="1516806" y="2569322"/>
                      <a:pt x="1524004" y="2561491"/>
                      <a:pt x="1533105" y="2556940"/>
                    </a:cubicBezTo>
                    <a:cubicBezTo>
                      <a:pt x="1541087" y="2552949"/>
                      <a:pt x="1550523" y="2552464"/>
                      <a:pt x="1558505" y="2548473"/>
                    </a:cubicBezTo>
                    <a:cubicBezTo>
                      <a:pt x="1567606" y="2543922"/>
                      <a:pt x="1575959" y="2537897"/>
                      <a:pt x="1583905" y="2531540"/>
                    </a:cubicBezTo>
                    <a:cubicBezTo>
                      <a:pt x="1590138" y="2526553"/>
                      <a:pt x="1593993" y="2518713"/>
                      <a:pt x="1600838" y="2514606"/>
                    </a:cubicBezTo>
                    <a:cubicBezTo>
                      <a:pt x="1608491" y="2510014"/>
                      <a:pt x="1617771" y="2508962"/>
                      <a:pt x="1626238" y="2506140"/>
                    </a:cubicBezTo>
                    <a:cubicBezTo>
                      <a:pt x="1634705" y="2500495"/>
                      <a:pt x="1642536" y="2493757"/>
                      <a:pt x="1651638" y="2489206"/>
                    </a:cubicBezTo>
                    <a:cubicBezTo>
                      <a:pt x="1659620" y="2485215"/>
                      <a:pt x="1669385" y="2485332"/>
                      <a:pt x="1677038" y="2480740"/>
                    </a:cubicBezTo>
                    <a:cubicBezTo>
                      <a:pt x="1683883" y="2476633"/>
                      <a:pt x="1687330" y="2468234"/>
                      <a:pt x="1693972" y="2463806"/>
                    </a:cubicBezTo>
                    <a:cubicBezTo>
                      <a:pt x="1704473" y="2456805"/>
                      <a:pt x="1716880" y="2453135"/>
                      <a:pt x="1727838" y="2446873"/>
                    </a:cubicBezTo>
                    <a:cubicBezTo>
                      <a:pt x="1736673" y="2441825"/>
                      <a:pt x="1744403" y="2434989"/>
                      <a:pt x="1753238" y="2429940"/>
                    </a:cubicBezTo>
                    <a:cubicBezTo>
                      <a:pt x="1764197" y="2423678"/>
                      <a:pt x="1776146" y="2419268"/>
                      <a:pt x="1787105" y="2413006"/>
                    </a:cubicBezTo>
                    <a:cubicBezTo>
                      <a:pt x="1795940" y="2407957"/>
                      <a:pt x="1803404" y="2400624"/>
                      <a:pt x="1812505" y="2396073"/>
                    </a:cubicBezTo>
                    <a:cubicBezTo>
                      <a:pt x="1820487" y="2392082"/>
                      <a:pt x="1829923" y="2391597"/>
                      <a:pt x="1837905" y="2387606"/>
                    </a:cubicBezTo>
                    <a:cubicBezTo>
                      <a:pt x="1903557" y="2354780"/>
                      <a:pt x="1824861" y="2383488"/>
                      <a:pt x="1888705" y="2362206"/>
                    </a:cubicBezTo>
                    <a:cubicBezTo>
                      <a:pt x="1894349" y="2353739"/>
                      <a:pt x="1897692" y="2343163"/>
                      <a:pt x="1905638" y="2336806"/>
                    </a:cubicBezTo>
                    <a:cubicBezTo>
                      <a:pt x="1912607" y="2331231"/>
                      <a:pt x="1923056" y="2332331"/>
                      <a:pt x="1931038" y="2328340"/>
                    </a:cubicBezTo>
                    <a:cubicBezTo>
                      <a:pt x="1940140" y="2323789"/>
                      <a:pt x="1948492" y="2317763"/>
                      <a:pt x="1956438" y="2311406"/>
                    </a:cubicBezTo>
                    <a:cubicBezTo>
                      <a:pt x="1982686" y="2290408"/>
                      <a:pt x="1964030" y="2294911"/>
                      <a:pt x="1998772" y="2277540"/>
                    </a:cubicBezTo>
                    <a:cubicBezTo>
                      <a:pt x="2040499" y="2256676"/>
                      <a:pt x="2009137" y="2284489"/>
                      <a:pt x="2049572" y="2252140"/>
                    </a:cubicBezTo>
                    <a:cubicBezTo>
                      <a:pt x="2075825" y="2231137"/>
                      <a:pt x="2057154" y="2235649"/>
                      <a:pt x="2091905" y="2218273"/>
                    </a:cubicBezTo>
                    <a:cubicBezTo>
                      <a:pt x="2115551" y="2206450"/>
                      <a:pt x="2154725" y="2204461"/>
                      <a:pt x="2176572" y="2201340"/>
                    </a:cubicBezTo>
                    <a:cubicBezTo>
                      <a:pt x="2227513" y="2184359"/>
                      <a:pt x="2176635" y="2205526"/>
                      <a:pt x="2227372" y="2167473"/>
                    </a:cubicBezTo>
                    <a:cubicBezTo>
                      <a:pt x="2240537" y="2157599"/>
                      <a:pt x="2255750" y="2150795"/>
                      <a:pt x="2269705" y="2142073"/>
                    </a:cubicBezTo>
                    <a:cubicBezTo>
                      <a:pt x="2292871" y="2127594"/>
                      <a:pt x="2302262" y="2121632"/>
                      <a:pt x="2320505" y="2099740"/>
                    </a:cubicBezTo>
                    <a:cubicBezTo>
                      <a:pt x="2327019" y="2091923"/>
                      <a:pt x="2330737" y="2081998"/>
                      <a:pt x="2337438" y="2074340"/>
                    </a:cubicBezTo>
                    <a:cubicBezTo>
                      <a:pt x="2350579" y="2059321"/>
                      <a:pt x="2368702" y="2048611"/>
                      <a:pt x="2379772" y="2032006"/>
                    </a:cubicBezTo>
                    <a:cubicBezTo>
                      <a:pt x="2402349" y="1998139"/>
                      <a:pt x="2388238" y="2012250"/>
                      <a:pt x="2422105" y="1989673"/>
                    </a:cubicBezTo>
                    <a:cubicBezTo>
                      <a:pt x="2436985" y="1945035"/>
                      <a:pt x="2420737" y="1981155"/>
                      <a:pt x="2455972" y="1938873"/>
                    </a:cubicBezTo>
                    <a:cubicBezTo>
                      <a:pt x="2462486" y="1931056"/>
                      <a:pt x="2465710" y="1920668"/>
                      <a:pt x="2472905" y="1913473"/>
                    </a:cubicBezTo>
                    <a:cubicBezTo>
                      <a:pt x="2480100" y="1906278"/>
                      <a:pt x="2490579" y="1903162"/>
                      <a:pt x="2498305" y="1896540"/>
                    </a:cubicBezTo>
                    <a:cubicBezTo>
                      <a:pt x="2510427" y="1886150"/>
                      <a:pt x="2523316" y="1875957"/>
                      <a:pt x="2532172" y="1862673"/>
                    </a:cubicBezTo>
                    <a:cubicBezTo>
                      <a:pt x="2537816" y="1854206"/>
                      <a:pt x="2541910" y="1844468"/>
                      <a:pt x="2549105" y="1837273"/>
                    </a:cubicBezTo>
                    <a:cubicBezTo>
                      <a:pt x="2556300" y="1830078"/>
                      <a:pt x="2566559" y="1826697"/>
                      <a:pt x="2574505" y="1820340"/>
                    </a:cubicBezTo>
                    <a:cubicBezTo>
                      <a:pt x="2607711" y="1793774"/>
                      <a:pt x="2572726" y="1809643"/>
                      <a:pt x="2616838" y="1794940"/>
                    </a:cubicBezTo>
                    <a:cubicBezTo>
                      <a:pt x="2648163" y="1763615"/>
                      <a:pt x="2627128" y="1782436"/>
                      <a:pt x="2684572" y="1744140"/>
                    </a:cubicBezTo>
                    <a:cubicBezTo>
                      <a:pt x="2693039" y="1738495"/>
                      <a:pt x="2700100" y="1729674"/>
                      <a:pt x="2709972" y="1727206"/>
                    </a:cubicBezTo>
                    <a:cubicBezTo>
                      <a:pt x="2720828" y="1724492"/>
                      <a:pt x="2757088" y="1716348"/>
                      <a:pt x="2769238" y="1710273"/>
                    </a:cubicBezTo>
                    <a:cubicBezTo>
                      <a:pt x="2834890" y="1677447"/>
                      <a:pt x="2756194" y="1706155"/>
                      <a:pt x="2820038" y="1684873"/>
                    </a:cubicBezTo>
                    <a:cubicBezTo>
                      <a:pt x="2825683" y="1679229"/>
                      <a:pt x="2829832" y="1671510"/>
                      <a:pt x="2836972" y="1667940"/>
                    </a:cubicBezTo>
                    <a:cubicBezTo>
                      <a:pt x="2847380" y="1662736"/>
                      <a:pt x="2859650" y="1662670"/>
                      <a:pt x="2870838" y="1659473"/>
                    </a:cubicBezTo>
                    <a:cubicBezTo>
                      <a:pt x="2879419" y="1657021"/>
                      <a:pt x="2888256" y="1654997"/>
                      <a:pt x="2896238" y="1651006"/>
                    </a:cubicBezTo>
                    <a:cubicBezTo>
                      <a:pt x="2905339" y="1646455"/>
                      <a:pt x="2912285" y="1638081"/>
                      <a:pt x="2921638" y="1634073"/>
                    </a:cubicBezTo>
                    <a:cubicBezTo>
                      <a:pt x="3004979" y="1598356"/>
                      <a:pt x="2904716" y="1657046"/>
                      <a:pt x="2989372" y="1608673"/>
                    </a:cubicBezTo>
                    <a:cubicBezTo>
                      <a:pt x="2998207" y="1603625"/>
                      <a:pt x="3005937" y="1596789"/>
                      <a:pt x="3014772" y="1591740"/>
                    </a:cubicBezTo>
                    <a:cubicBezTo>
                      <a:pt x="3044071" y="1574997"/>
                      <a:pt x="3045538" y="1575839"/>
                      <a:pt x="3074038" y="1566340"/>
                    </a:cubicBezTo>
                    <a:cubicBezTo>
                      <a:pt x="3085327" y="1557873"/>
                      <a:pt x="3096345" y="1549032"/>
                      <a:pt x="3107905" y="1540940"/>
                    </a:cubicBezTo>
                    <a:cubicBezTo>
                      <a:pt x="3124578" y="1529269"/>
                      <a:pt x="3141772" y="1518362"/>
                      <a:pt x="3158705" y="1507073"/>
                    </a:cubicBezTo>
                    <a:lnTo>
                      <a:pt x="3209505" y="1473206"/>
                    </a:lnTo>
                    <a:lnTo>
                      <a:pt x="3234905" y="1456273"/>
                    </a:lnTo>
                    <a:cubicBezTo>
                      <a:pt x="3243372" y="1450629"/>
                      <a:pt x="3250652" y="1442558"/>
                      <a:pt x="3260305" y="1439340"/>
                    </a:cubicBezTo>
                    <a:cubicBezTo>
                      <a:pt x="3317582" y="1420247"/>
                      <a:pt x="3248060" y="1445462"/>
                      <a:pt x="3328038" y="1405473"/>
                    </a:cubicBezTo>
                    <a:cubicBezTo>
                      <a:pt x="3336020" y="1401482"/>
                      <a:pt x="3345456" y="1400997"/>
                      <a:pt x="3353438" y="1397006"/>
                    </a:cubicBezTo>
                    <a:cubicBezTo>
                      <a:pt x="3408840" y="1369305"/>
                      <a:pt x="3348063" y="1392124"/>
                      <a:pt x="3404238" y="1354673"/>
                    </a:cubicBezTo>
                    <a:cubicBezTo>
                      <a:pt x="3411664" y="1349722"/>
                      <a:pt x="3421171" y="1349028"/>
                      <a:pt x="3429638" y="1346206"/>
                    </a:cubicBezTo>
                    <a:cubicBezTo>
                      <a:pt x="3435283" y="1340562"/>
                      <a:pt x="3439930" y="1333701"/>
                      <a:pt x="3446572" y="1329273"/>
                    </a:cubicBezTo>
                    <a:cubicBezTo>
                      <a:pt x="3472056" y="1312284"/>
                      <a:pt x="3480036" y="1313548"/>
                      <a:pt x="3505838" y="1303873"/>
                    </a:cubicBezTo>
                    <a:cubicBezTo>
                      <a:pt x="3520069" y="1298537"/>
                      <a:pt x="3533754" y="1291746"/>
                      <a:pt x="3548172" y="1286940"/>
                    </a:cubicBezTo>
                    <a:cubicBezTo>
                      <a:pt x="3559211" y="1283260"/>
                      <a:pt x="3570999" y="1282153"/>
                      <a:pt x="3582038" y="1278473"/>
                    </a:cubicBezTo>
                    <a:cubicBezTo>
                      <a:pt x="3596456" y="1273667"/>
                      <a:pt x="3609954" y="1266346"/>
                      <a:pt x="3624372" y="1261540"/>
                    </a:cubicBezTo>
                    <a:cubicBezTo>
                      <a:pt x="3635411" y="1257860"/>
                      <a:pt x="3647343" y="1257159"/>
                      <a:pt x="3658238" y="1253073"/>
                    </a:cubicBezTo>
                    <a:cubicBezTo>
                      <a:pt x="3670056" y="1248641"/>
                      <a:pt x="3680386" y="1240827"/>
                      <a:pt x="3692105" y="1236140"/>
                    </a:cubicBezTo>
                    <a:cubicBezTo>
                      <a:pt x="3726469" y="1222394"/>
                      <a:pt x="3743500" y="1219057"/>
                      <a:pt x="3776772" y="1210740"/>
                    </a:cubicBezTo>
                    <a:cubicBezTo>
                      <a:pt x="3838939" y="1179655"/>
                      <a:pt x="3783782" y="1202538"/>
                      <a:pt x="3878372" y="1185340"/>
                    </a:cubicBezTo>
                    <a:cubicBezTo>
                      <a:pt x="3887153" y="1183744"/>
                      <a:pt x="3895191" y="1179325"/>
                      <a:pt x="3903772" y="1176873"/>
                    </a:cubicBezTo>
                    <a:cubicBezTo>
                      <a:pt x="3914960" y="1173676"/>
                      <a:pt x="3926279" y="1170930"/>
                      <a:pt x="3937638" y="1168406"/>
                    </a:cubicBezTo>
                    <a:cubicBezTo>
                      <a:pt x="3968735" y="1161496"/>
                      <a:pt x="3984323" y="1160327"/>
                      <a:pt x="4013838" y="1151473"/>
                    </a:cubicBezTo>
                    <a:cubicBezTo>
                      <a:pt x="4033602" y="1145544"/>
                      <a:pt x="4086769" y="1127707"/>
                      <a:pt x="4106972" y="1117606"/>
                    </a:cubicBezTo>
                    <a:cubicBezTo>
                      <a:pt x="4116073" y="1113055"/>
                      <a:pt x="4123019" y="1104681"/>
                      <a:pt x="4132372" y="1100673"/>
                    </a:cubicBezTo>
                    <a:cubicBezTo>
                      <a:pt x="4142840" y="1096187"/>
                      <a:pt x="4201031" y="1085248"/>
                      <a:pt x="4208572" y="1083740"/>
                    </a:cubicBezTo>
                    <a:cubicBezTo>
                      <a:pt x="4257012" y="1064363"/>
                      <a:pt x="4270624" y="1061818"/>
                      <a:pt x="4318638" y="1024473"/>
                    </a:cubicBezTo>
                    <a:cubicBezTo>
                      <a:pt x="4344038" y="1004717"/>
                      <a:pt x="4366057" y="979596"/>
                      <a:pt x="4394838" y="965206"/>
                    </a:cubicBezTo>
                    <a:cubicBezTo>
                      <a:pt x="4418964" y="953143"/>
                      <a:pt x="4449773" y="938822"/>
                      <a:pt x="4471038" y="922873"/>
                    </a:cubicBezTo>
                    <a:cubicBezTo>
                      <a:pt x="4480617" y="915689"/>
                      <a:pt x="4486475" y="904115"/>
                      <a:pt x="4496438" y="897473"/>
                    </a:cubicBezTo>
                    <a:cubicBezTo>
                      <a:pt x="4512190" y="886971"/>
                      <a:pt x="4531184" y="882107"/>
                      <a:pt x="4547238" y="872073"/>
                    </a:cubicBezTo>
                    <a:cubicBezTo>
                      <a:pt x="4554007" y="867842"/>
                      <a:pt x="4558040" y="860250"/>
                      <a:pt x="4564172" y="855140"/>
                    </a:cubicBezTo>
                    <a:cubicBezTo>
                      <a:pt x="4598345" y="826663"/>
                      <a:pt x="4588973" y="832762"/>
                      <a:pt x="4623438" y="821273"/>
                    </a:cubicBezTo>
                    <a:cubicBezTo>
                      <a:pt x="4683190" y="776459"/>
                      <a:pt x="4629419" y="812201"/>
                      <a:pt x="4699638" y="778940"/>
                    </a:cubicBezTo>
                    <a:cubicBezTo>
                      <a:pt x="4738611" y="760479"/>
                      <a:pt x="4843509" y="704117"/>
                      <a:pt x="4894372" y="685806"/>
                    </a:cubicBezTo>
                    <a:cubicBezTo>
                      <a:pt x="4938884" y="669782"/>
                      <a:pt x="4985132" y="658948"/>
                      <a:pt x="5029838" y="643473"/>
                    </a:cubicBezTo>
                    <a:cubicBezTo>
                      <a:pt x="5105038" y="617442"/>
                      <a:pt x="5104572" y="607502"/>
                      <a:pt x="5173772" y="592673"/>
                    </a:cubicBezTo>
                    <a:cubicBezTo>
                      <a:pt x="5199803" y="587095"/>
                      <a:pt x="5288166" y="578081"/>
                      <a:pt x="5309238" y="575740"/>
                    </a:cubicBezTo>
                    <a:cubicBezTo>
                      <a:pt x="5393626" y="554642"/>
                      <a:pt x="5354016" y="562632"/>
                      <a:pt x="5427772" y="550340"/>
                    </a:cubicBezTo>
                    <a:cubicBezTo>
                      <a:pt x="5450350" y="541873"/>
                      <a:pt x="5473247" y="534214"/>
                      <a:pt x="5495505" y="524940"/>
                    </a:cubicBezTo>
                    <a:cubicBezTo>
                      <a:pt x="5507156" y="520085"/>
                      <a:pt x="5517195" y="511327"/>
                      <a:pt x="5529372" y="508006"/>
                    </a:cubicBezTo>
                    <a:cubicBezTo>
                      <a:pt x="5548625" y="502755"/>
                      <a:pt x="5568883" y="502362"/>
                      <a:pt x="5588638" y="499540"/>
                    </a:cubicBezTo>
                    <a:cubicBezTo>
                      <a:pt x="5595805" y="496980"/>
                      <a:pt x="5713743" y="456528"/>
                      <a:pt x="5749505" y="440273"/>
                    </a:cubicBezTo>
                    <a:cubicBezTo>
                      <a:pt x="5766740" y="432439"/>
                      <a:pt x="5782635" y="421669"/>
                      <a:pt x="5800305" y="414873"/>
                    </a:cubicBezTo>
                    <a:cubicBezTo>
                      <a:pt x="5819482" y="407497"/>
                      <a:pt x="5839934" y="403982"/>
                      <a:pt x="5859572" y="397940"/>
                    </a:cubicBezTo>
                    <a:cubicBezTo>
                      <a:pt x="5876632" y="392691"/>
                      <a:pt x="5893659" y="387273"/>
                      <a:pt x="5910372" y="381006"/>
                    </a:cubicBezTo>
                    <a:cubicBezTo>
                      <a:pt x="5938833" y="370333"/>
                      <a:pt x="5966668" y="358052"/>
                      <a:pt x="5995038" y="347140"/>
                    </a:cubicBezTo>
                    <a:cubicBezTo>
                      <a:pt x="6003368" y="343936"/>
                      <a:pt x="6012152" y="341988"/>
                      <a:pt x="6020438" y="338673"/>
                    </a:cubicBezTo>
                    <a:cubicBezTo>
                      <a:pt x="6040394" y="330690"/>
                      <a:pt x="6059749" y="321256"/>
                      <a:pt x="6079705" y="313273"/>
                    </a:cubicBezTo>
                    <a:cubicBezTo>
                      <a:pt x="6105089" y="303119"/>
                      <a:pt x="6110861" y="304371"/>
                      <a:pt x="6138972" y="296340"/>
                    </a:cubicBezTo>
                    <a:cubicBezTo>
                      <a:pt x="6147553" y="293888"/>
                      <a:pt x="6155791" y="290325"/>
                      <a:pt x="6164372" y="287873"/>
                    </a:cubicBezTo>
                    <a:cubicBezTo>
                      <a:pt x="6192279" y="279899"/>
                      <a:pt x="6211463" y="276761"/>
                      <a:pt x="6240572" y="270940"/>
                    </a:cubicBezTo>
                    <a:cubicBezTo>
                      <a:pt x="6295255" y="243597"/>
                      <a:pt x="6262191" y="257068"/>
                      <a:pt x="6342172" y="237073"/>
                    </a:cubicBezTo>
                    <a:cubicBezTo>
                      <a:pt x="6384715" y="226437"/>
                      <a:pt x="6424970" y="214436"/>
                      <a:pt x="6469172" y="211673"/>
                    </a:cubicBezTo>
                    <a:cubicBezTo>
                      <a:pt x="6539646" y="207268"/>
                      <a:pt x="6610283" y="206028"/>
                      <a:pt x="6680838" y="203206"/>
                    </a:cubicBezTo>
                    <a:cubicBezTo>
                      <a:pt x="6700946" y="200334"/>
                      <a:pt x="6759047" y="193153"/>
                      <a:pt x="6782438" y="186273"/>
                    </a:cubicBezTo>
                    <a:cubicBezTo>
                      <a:pt x="6816686" y="176200"/>
                      <a:pt x="6849033" y="159407"/>
                      <a:pt x="6884038" y="152406"/>
                    </a:cubicBezTo>
                    <a:cubicBezTo>
                      <a:pt x="6912260" y="146762"/>
                      <a:pt x="6941401" y="144575"/>
                      <a:pt x="6968705" y="135473"/>
                    </a:cubicBezTo>
                    <a:cubicBezTo>
                      <a:pt x="6996997" y="126042"/>
                      <a:pt x="6996070" y="125629"/>
                      <a:pt x="7027972" y="118540"/>
                    </a:cubicBezTo>
                    <a:cubicBezTo>
                      <a:pt x="7145201" y="92490"/>
                      <a:pt x="6972127" y="134618"/>
                      <a:pt x="7138038" y="93140"/>
                    </a:cubicBezTo>
                    <a:cubicBezTo>
                      <a:pt x="7148890" y="90427"/>
                      <a:pt x="7185158" y="82280"/>
                      <a:pt x="7197305" y="76206"/>
                    </a:cubicBezTo>
                    <a:cubicBezTo>
                      <a:pt x="7206406" y="71655"/>
                      <a:pt x="7213604" y="63824"/>
                      <a:pt x="7222705" y="59273"/>
                    </a:cubicBezTo>
                    <a:cubicBezTo>
                      <a:pt x="7230687" y="55282"/>
                      <a:pt x="7240303" y="55140"/>
                      <a:pt x="7248105" y="50806"/>
                    </a:cubicBezTo>
                    <a:cubicBezTo>
                      <a:pt x="7265895" y="40923"/>
                      <a:pt x="7281972" y="28229"/>
                      <a:pt x="7298905" y="16940"/>
                    </a:cubicBezTo>
                    <a:cubicBezTo>
                      <a:pt x="7307372" y="11295"/>
                      <a:pt x="7334476" y="-302"/>
                      <a:pt x="7324305" y="6"/>
                    </a:cubicBezTo>
                    <a:lnTo>
                      <a:pt x="7044905" y="8473"/>
                    </a:lnTo>
                    <a:lnTo>
                      <a:pt x="6706238" y="16940"/>
                    </a:lnTo>
                    <a:cubicBezTo>
                      <a:pt x="6646936" y="18884"/>
                      <a:pt x="6587705" y="22584"/>
                      <a:pt x="6528438" y="25406"/>
                    </a:cubicBezTo>
                    <a:lnTo>
                      <a:pt x="5283838" y="16940"/>
                    </a:lnTo>
                    <a:cubicBezTo>
                      <a:pt x="4412426" y="9768"/>
                      <a:pt x="4744151" y="-12537"/>
                      <a:pt x="4360972" y="16940"/>
                    </a:cubicBezTo>
                    <a:cubicBezTo>
                      <a:pt x="4268350" y="47812"/>
                      <a:pt x="4408637" y="-1423"/>
                      <a:pt x="4310172" y="42340"/>
                    </a:cubicBezTo>
                    <a:cubicBezTo>
                      <a:pt x="4293861" y="49589"/>
                      <a:pt x="4276305" y="53629"/>
                      <a:pt x="4259372" y="59273"/>
                    </a:cubicBezTo>
                    <a:cubicBezTo>
                      <a:pt x="4250905" y="62095"/>
                      <a:pt x="4242775" y="66273"/>
                      <a:pt x="4233972" y="67740"/>
                    </a:cubicBezTo>
                    <a:cubicBezTo>
                      <a:pt x="4217039" y="70562"/>
                      <a:pt x="4200006" y="72839"/>
                      <a:pt x="4183172" y="76206"/>
                    </a:cubicBezTo>
                    <a:cubicBezTo>
                      <a:pt x="4171762" y="78488"/>
                      <a:pt x="4160754" y="82591"/>
                      <a:pt x="4149305" y="84673"/>
                    </a:cubicBezTo>
                    <a:cubicBezTo>
                      <a:pt x="4097800" y="94038"/>
                      <a:pt x="4049585" y="96817"/>
                      <a:pt x="3996905" y="101606"/>
                    </a:cubicBezTo>
                    <a:lnTo>
                      <a:pt x="3895305" y="135473"/>
                    </a:lnTo>
                    <a:lnTo>
                      <a:pt x="3844505" y="152406"/>
                    </a:lnTo>
                    <a:cubicBezTo>
                      <a:pt x="3723126" y="169746"/>
                      <a:pt x="3788195" y="162468"/>
                      <a:pt x="3582038" y="169340"/>
                    </a:cubicBezTo>
                    <a:lnTo>
                      <a:pt x="3277238" y="177806"/>
                    </a:lnTo>
                    <a:cubicBezTo>
                      <a:pt x="3265949" y="180628"/>
                      <a:pt x="3254517" y="182929"/>
                      <a:pt x="3243372" y="186273"/>
                    </a:cubicBezTo>
                    <a:cubicBezTo>
                      <a:pt x="3226276" y="191402"/>
                      <a:pt x="3209505" y="197562"/>
                      <a:pt x="3192572" y="203206"/>
                    </a:cubicBezTo>
                    <a:cubicBezTo>
                      <a:pt x="3184105" y="206028"/>
                      <a:pt x="3175830" y="209509"/>
                      <a:pt x="3167172" y="211673"/>
                    </a:cubicBezTo>
                    <a:lnTo>
                      <a:pt x="3099438" y="228606"/>
                    </a:lnTo>
                    <a:cubicBezTo>
                      <a:pt x="3031700" y="273766"/>
                      <a:pt x="3113553" y="214492"/>
                      <a:pt x="3057105" y="270940"/>
                    </a:cubicBezTo>
                    <a:cubicBezTo>
                      <a:pt x="3049910" y="278135"/>
                      <a:pt x="3040172" y="282229"/>
                      <a:pt x="3031705" y="287873"/>
                    </a:cubicBezTo>
                    <a:cubicBezTo>
                      <a:pt x="3028883" y="296340"/>
                      <a:pt x="3028813" y="306304"/>
                      <a:pt x="3023238" y="313273"/>
                    </a:cubicBezTo>
                    <a:cubicBezTo>
                      <a:pt x="3008602" y="331568"/>
                      <a:pt x="2962559" y="341966"/>
                      <a:pt x="2947038" y="347140"/>
                    </a:cubicBezTo>
                    <a:cubicBezTo>
                      <a:pt x="2889867" y="366197"/>
                      <a:pt x="2960227" y="344208"/>
                      <a:pt x="2870838" y="364073"/>
                    </a:cubicBezTo>
                    <a:cubicBezTo>
                      <a:pt x="2862126" y="366009"/>
                      <a:pt x="2854241" y="371073"/>
                      <a:pt x="2845438" y="372540"/>
                    </a:cubicBezTo>
                    <a:cubicBezTo>
                      <a:pt x="2820229" y="376741"/>
                      <a:pt x="2794537" y="377392"/>
                      <a:pt x="2769238" y="381006"/>
                    </a:cubicBezTo>
                    <a:cubicBezTo>
                      <a:pt x="2735249" y="385862"/>
                      <a:pt x="2700210" y="387083"/>
                      <a:pt x="2667638" y="397940"/>
                    </a:cubicBezTo>
                    <a:cubicBezTo>
                      <a:pt x="2622248" y="413069"/>
                      <a:pt x="2661209" y="401249"/>
                      <a:pt x="2599905" y="414873"/>
                    </a:cubicBezTo>
                    <a:cubicBezTo>
                      <a:pt x="2540364" y="428105"/>
                      <a:pt x="2590127" y="417666"/>
                      <a:pt x="2540638" y="431806"/>
                    </a:cubicBezTo>
                    <a:cubicBezTo>
                      <a:pt x="2529450" y="435003"/>
                      <a:pt x="2517917" y="436929"/>
                      <a:pt x="2506772" y="440273"/>
                    </a:cubicBezTo>
                    <a:cubicBezTo>
                      <a:pt x="2489676" y="445402"/>
                      <a:pt x="2455972" y="457206"/>
                      <a:pt x="2455972" y="457206"/>
                    </a:cubicBezTo>
                    <a:cubicBezTo>
                      <a:pt x="2440221" y="472957"/>
                      <a:pt x="2435000" y="480392"/>
                      <a:pt x="2413638" y="491073"/>
                    </a:cubicBezTo>
                    <a:cubicBezTo>
                      <a:pt x="2405656" y="495064"/>
                      <a:pt x="2396705" y="496718"/>
                      <a:pt x="2388238" y="499540"/>
                    </a:cubicBezTo>
                    <a:cubicBezTo>
                      <a:pt x="2379771" y="508007"/>
                      <a:pt x="2372289" y="517589"/>
                      <a:pt x="2362838" y="524940"/>
                    </a:cubicBezTo>
                    <a:cubicBezTo>
                      <a:pt x="2346774" y="537434"/>
                      <a:pt x="2326428" y="544415"/>
                      <a:pt x="2312038" y="558806"/>
                    </a:cubicBezTo>
                    <a:cubicBezTo>
                      <a:pt x="2287910" y="582935"/>
                      <a:pt x="2301747" y="571312"/>
                      <a:pt x="2269705" y="592673"/>
                    </a:cubicBezTo>
                    <a:cubicBezTo>
                      <a:pt x="2264061" y="601140"/>
                      <a:pt x="2256905" y="608774"/>
                      <a:pt x="2252772" y="618073"/>
                    </a:cubicBezTo>
                    <a:cubicBezTo>
                      <a:pt x="2245523" y="634384"/>
                      <a:pt x="2248459" y="656252"/>
                      <a:pt x="2235838" y="668873"/>
                    </a:cubicBezTo>
                    <a:cubicBezTo>
                      <a:pt x="2161631" y="743080"/>
                      <a:pt x="2252442" y="648947"/>
                      <a:pt x="2193505" y="719673"/>
                    </a:cubicBezTo>
                    <a:cubicBezTo>
                      <a:pt x="2185840" y="728871"/>
                      <a:pt x="2175770" y="735875"/>
                      <a:pt x="2168105" y="745073"/>
                    </a:cubicBezTo>
                    <a:cubicBezTo>
                      <a:pt x="2161591" y="752890"/>
                      <a:pt x="2157794" y="762747"/>
                      <a:pt x="2151172" y="770473"/>
                    </a:cubicBezTo>
                    <a:cubicBezTo>
                      <a:pt x="2123797" y="802410"/>
                      <a:pt x="2121865" y="801300"/>
                      <a:pt x="2091905" y="821273"/>
                    </a:cubicBezTo>
                    <a:cubicBezTo>
                      <a:pt x="2081727" y="836541"/>
                      <a:pt x="2070209" y="822684"/>
                      <a:pt x="2058038" y="828681"/>
                    </a:cubicBezTo>
                    <a:cubicBezTo>
                      <a:pt x="2045867" y="834678"/>
                      <a:pt x="2028758" y="852317"/>
                      <a:pt x="2018880" y="857256"/>
                    </a:cubicBezTo>
                    <a:cubicBezTo>
                      <a:pt x="2009002" y="862195"/>
                      <a:pt x="2006357" y="854258"/>
                      <a:pt x="1998772" y="858315"/>
                    </a:cubicBezTo>
                    <a:cubicBezTo>
                      <a:pt x="1991187" y="862372"/>
                      <a:pt x="1982544" y="877012"/>
                      <a:pt x="1973372" y="881598"/>
                    </a:cubicBezTo>
                    <a:cubicBezTo>
                      <a:pt x="1964200" y="886184"/>
                      <a:pt x="1956085" y="880187"/>
                      <a:pt x="1943738" y="885831"/>
                    </a:cubicBezTo>
                    <a:cubicBezTo>
                      <a:pt x="1931391" y="891475"/>
                      <a:pt x="1911459" y="909115"/>
                      <a:pt x="1899288" y="915465"/>
                    </a:cubicBezTo>
                    <a:cubicBezTo>
                      <a:pt x="1887117" y="921815"/>
                      <a:pt x="1884824" y="916523"/>
                      <a:pt x="1870713" y="923931"/>
                    </a:cubicBezTo>
                    <a:cubicBezTo>
                      <a:pt x="1856602" y="931339"/>
                      <a:pt x="1838434" y="945980"/>
                      <a:pt x="1814622" y="959915"/>
                    </a:cubicBezTo>
                    <a:cubicBezTo>
                      <a:pt x="1790810" y="973850"/>
                      <a:pt x="1747946" y="998191"/>
                      <a:pt x="1727838" y="1007540"/>
                    </a:cubicBezTo>
                    <a:cubicBezTo>
                      <a:pt x="1707730" y="1016889"/>
                      <a:pt x="1705160" y="1012809"/>
                      <a:pt x="1693972" y="1016006"/>
                    </a:cubicBezTo>
                    <a:cubicBezTo>
                      <a:pt x="1685391" y="1018458"/>
                      <a:pt x="1677153" y="1022021"/>
                      <a:pt x="1668572" y="1024473"/>
                    </a:cubicBezTo>
                    <a:cubicBezTo>
                      <a:pt x="1657383" y="1027670"/>
                      <a:pt x="1645851" y="1029596"/>
                      <a:pt x="1634705" y="1032940"/>
                    </a:cubicBezTo>
                    <a:cubicBezTo>
                      <a:pt x="1617608" y="1038069"/>
                      <a:pt x="1598757" y="1039972"/>
                      <a:pt x="1583905" y="1049873"/>
                    </a:cubicBezTo>
                    <a:cubicBezTo>
                      <a:pt x="1575438" y="1055517"/>
                      <a:pt x="1567858" y="1062798"/>
                      <a:pt x="1558505" y="1066806"/>
                    </a:cubicBezTo>
                    <a:cubicBezTo>
                      <a:pt x="1542429" y="1073696"/>
                      <a:pt x="1485299" y="1081830"/>
                      <a:pt x="1473838" y="1083740"/>
                    </a:cubicBezTo>
                    <a:cubicBezTo>
                      <a:pt x="1433586" y="1110574"/>
                      <a:pt x="1458093" y="1097454"/>
                      <a:pt x="1397638" y="1117606"/>
                    </a:cubicBezTo>
                    <a:cubicBezTo>
                      <a:pt x="1389171" y="1120428"/>
                      <a:pt x="1379664" y="1121123"/>
                      <a:pt x="1372238" y="1126073"/>
                    </a:cubicBezTo>
                    <a:cubicBezTo>
                      <a:pt x="1294060" y="1178191"/>
                      <a:pt x="1390226" y="1111683"/>
                      <a:pt x="1329905" y="1159940"/>
                    </a:cubicBezTo>
                    <a:cubicBezTo>
                      <a:pt x="1321959" y="1166297"/>
                      <a:pt x="1312972" y="1171229"/>
                      <a:pt x="1304505" y="1176873"/>
                    </a:cubicBezTo>
                    <a:cubicBezTo>
                      <a:pt x="1284372" y="1237271"/>
                      <a:pt x="1312921" y="1164248"/>
                      <a:pt x="1270638" y="1227673"/>
                    </a:cubicBezTo>
                    <a:cubicBezTo>
                      <a:pt x="1265688" y="1235099"/>
                      <a:pt x="1267359" y="1245811"/>
                      <a:pt x="1262172" y="1253073"/>
                    </a:cubicBezTo>
                    <a:cubicBezTo>
                      <a:pt x="1252893" y="1266064"/>
                      <a:pt x="1228305" y="1286940"/>
                      <a:pt x="1228305" y="1286940"/>
                    </a:cubicBezTo>
                    <a:cubicBezTo>
                      <a:pt x="1225483" y="1301051"/>
                      <a:pt x="1222960" y="1315225"/>
                      <a:pt x="1219838" y="1329273"/>
                    </a:cubicBezTo>
                    <a:cubicBezTo>
                      <a:pt x="1217314" y="1340632"/>
                      <a:pt x="1213654" y="1351730"/>
                      <a:pt x="1211372" y="1363140"/>
                    </a:cubicBezTo>
                    <a:cubicBezTo>
                      <a:pt x="1208005" y="1379974"/>
                      <a:pt x="1205727" y="1397007"/>
                      <a:pt x="1202905" y="1413940"/>
                    </a:cubicBezTo>
                    <a:cubicBezTo>
                      <a:pt x="1200083" y="1464740"/>
                      <a:pt x="1198845" y="1515653"/>
                      <a:pt x="1194438" y="1566340"/>
                    </a:cubicBezTo>
                    <a:cubicBezTo>
                      <a:pt x="1192162" y="1592509"/>
                      <a:pt x="1185795" y="1618551"/>
                      <a:pt x="1177505" y="1642540"/>
                    </a:cubicBezTo>
                    <a:cubicBezTo>
                      <a:pt x="1169215" y="1666529"/>
                      <a:pt x="1148586" y="1699902"/>
                      <a:pt x="1144697" y="1710273"/>
                    </a:cubicBezTo>
                    <a:cubicBezTo>
                      <a:pt x="1133811" y="1739302"/>
                      <a:pt x="1125470" y="1763895"/>
                      <a:pt x="1118238" y="1778006"/>
                    </a:cubicBezTo>
                    <a:cubicBezTo>
                      <a:pt x="1111006" y="1792117"/>
                      <a:pt x="1106949" y="1789295"/>
                      <a:pt x="1101305" y="1794940"/>
                    </a:cubicBezTo>
                    <a:cubicBezTo>
                      <a:pt x="1080023" y="1858784"/>
                      <a:pt x="1108731" y="1780088"/>
                      <a:pt x="1075905" y="1845740"/>
                    </a:cubicBezTo>
                    <a:cubicBezTo>
                      <a:pt x="1071914" y="1853722"/>
                      <a:pt x="1073749" y="1864829"/>
                      <a:pt x="1067438" y="1871140"/>
                    </a:cubicBezTo>
                    <a:cubicBezTo>
                      <a:pt x="1061127" y="1877451"/>
                      <a:pt x="1050505" y="1876784"/>
                      <a:pt x="1042038" y="1879606"/>
                    </a:cubicBezTo>
                    <a:cubicBezTo>
                      <a:pt x="979479" y="1942169"/>
                      <a:pt x="1076633" y="1850058"/>
                      <a:pt x="999705" y="1905006"/>
                    </a:cubicBezTo>
                    <a:cubicBezTo>
                      <a:pt x="986714" y="1914285"/>
                      <a:pt x="973599" y="1934111"/>
                      <a:pt x="965838" y="1938873"/>
                    </a:cubicBezTo>
                    <a:cubicBezTo>
                      <a:pt x="958077" y="1943635"/>
                      <a:pt x="957371" y="1935345"/>
                      <a:pt x="953138" y="1933581"/>
                    </a:cubicBezTo>
                    <a:cubicBezTo>
                      <a:pt x="947494" y="1942048"/>
                      <a:pt x="935147" y="1952807"/>
                      <a:pt x="923505" y="1962156"/>
                    </a:cubicBezTo>
                    <a:cubicBezTo>
                      <a:pt x="911863" y="1971505"/>
                      <a:pt x="897575" y="1979619"/>
                      <a:pt x="883288" y="1989673"/>
                    </a:cubicBezTo>
                    <a:cubicBezTo>
                      <a:pt x="869001" y="1999727"/>
                      <a:pt x="850833" y="2014896"/>
                      <a:pt x="837780" y="2022481"/>
                    </a:cubicBezTo>
                    <a:cubicBezTo>
                      <a:pt x="824727" y="2030066"/>
                      <a:pt x="849084" y="2020478"/>
                      <a:pt x="804972" y="2035181"/>
                    </a:cubicBezTo>
                    <a:cubicBezTo>
                      <a:pt x="799327" y="2040826"/>
                      <a:pt x="770752" y="2064815"/>
                      <a:pt x="759463" y="2074340"/>
                    </a:cubicBezTo>
                    <a:cubicBezTo>
                      <a:pt x="748174" y="2083865"/>
                      <a:pt x="745881" y="2084394"/>
                      <a:pt x="737238" y="2092331"/>
                    </a:cubicBezTo>
                    <a:cubicBezTo>
                      <a:pt x="728595" y="2100269"/>
                      <a:pt x="717483" y="2125845"/>
                      <a:pt x="707605" y="2121965"/>
                    </a:cubicBezTo>
                    <a:cubicBezTo>
                      <a:pt x="686322" y="2185811"/>
                      <a:pt x="689260" y="2154950"/>
                      <a:pt x="676913" y="2170648"/>
                    </a:cubicBezTo>
                    <a:cubicBezTo>
                      <a:pt x="664566" y="2186346"/>
                      <a:pt x="706315" y="2167628"/>
                      <a:pt x="633522" y="2216156"/>
                    </a:cubicBezTo>
                    <a:cubicBezTo>
                      <a:pt x="614171" y="2274208"/>
                      <a:pt x="620292" y="2262018"/>
                      <a:pt x="616588" y="2280715"/>
                    </a:cubicBezTo>
                    <a:cubicBezTo>
                      <a:pt x="612884" y="2299412"/>
                      <a:pt x="620822" y="2310525"/>
                      <a:pt x="611297" y="2328340"/>
                    </a:cubicBezTo>
                    <a:cubicBezTo>
                      <a:pt x="601772" y="2346155"/>
                      <a:pt x="577959" y="2366439"/>
                      <a:pt x="559438" y="2387606"/>
                    </a:cubicBezTo>
                    <a:cubicBezTo>
                      <a:pt x="540917" y="2408773"/>
                      <a:pt x="538429" y="2407520"/>
                      <a:pt x="500172" y="2455340"/>
                    </a:cubicBezTo>
                    <a:cubicBezTo>
                      <a:pt x="482001" y="2478053"/>
                      <a:pt x="482284" y="2469648"/>
                      <a:pt x="457838" y="2489206"/>
                    </a:cubicBezTo>
                    <a:cubicBezTo>
                      <a:pt x="397517" y="2537463"/>
                      <a:pt x="493683" y="2470955"/>
                      <a:pt x="415505" y="2523073"/>
                    </a:cubicBezTo>
                    <a:cubicBezTo>
                      <a:pt x="412683" y="2545651"/>
                      <a:pt x="386048" y="2544769"/>
                      <a:pt x="378463" y="2562231"/>
                    </a:cubicBezTo>
                    <a:cubicBezTo>
                      <a:pt x="370878" y="2579693"/>
                      <a:pt x="372290" y="2602624"/>
                      <a:pt x="369997" y="2627848"/>
                    </a:cubicBezTo>
                    <a:cubicBezTo>
                      <a:pt x="367704" y="2653072"/>
                      <a:pt x="364176" y="2685880"/>
                      <a:pt x="364705" y="2713573"/>
                    </a:cubicBezTo>
                    <a:cubicBezTo>
                      <a:pt x="365234" y="2741266"/>
                      <a:pt x="373172" y="2762256"/>
                      <a:pt x="373172" y="2794006"/>
                    </a:cubicBezTo>
                    <a:cubicBezTo>
                      <a:pt x="373172" y="2825756"/>
                      <a:pt x="368367" y="2867458"/>
                      <a:pt x="364705" y="2904073"/>
                    </a:cubicBezTo>
                    <a:cubicBezTo>
                      <a:pt x="362719" y="2923930"/>
                      <a:pt x="360725" y="2943895"/>
                      <a:pt x="356238" y="2963340"/>
                    </a:cubicBezTo>
                    <a:cubicBezTo>
                      <a:pt x="352224" y="2980732"/>
                      <a:pt x="346713" y="2983801"/>
                      <a:pt x="339305" y="3014140"/>
                    </a:cubicBezTo>
                    <a:cubicBezTo>
                      <a:pt x="331897" y="3044479"/>
                      <a:pt x="322548" y="3112035"/>
                      <a:pt x="311788" y="3145373"/>
                    </a:cubicBezTo>
                    <a:cubicBezTo>
                      <a:pt x="301028" y="3178711"/>
                      <a:pt x="282155" y="3197232"/>
                      <a:pt x="274747" y="3214165"/>
                    </a:cubicBezTo>
                    <a:cubicBezTo>
                      <a:pt x="267339" y="3231098"/>
                      <a:pt x="273335" y="3237448"/>
                      <a:pt x="267338" y="3246973"/>
                    </a:cubicBezTo>
                    <a:cubicBezTo>
                      <a:pt x="261341" y="3256498"/>
                      <a:pt x="246348" y="3263554"/>
                      <a:pt x="238763" y="3271315"/>
                    </a:cubicBezTo>
                    <a:cubicBezTo>
                      <a:pt x="231178" y="3279076"/>
                      <a:pt x="226769" y="3286485"/>
                      <a:pt x="221830" y="3293540"/>
                    </a:cubicBezTo>
                    <a:cubicBezTo>
                      <a:pt x="216891" y="3300595"/>
                      <a:pt x="217597" y="3308004"/>
                      <a:pt x="209130" y="3313648"/>
                    </a:cubicBezTo>
                    <a:cubicBezTo>
                      <a:pt x="198899" y="3337990"/>
                      <a:pt x="186376" y="3370269"/>
                      <a:pt x="178438" y="3386673"/>
                    </a:cubicBezTo>
                    <a:cubicBezTo>
                      <a:pt x="170501" y="3403077"/>
                      <a:pt x="169972" y="3406429"/>
                      <a:pt x="161505" y="3412073"/>
                    </a:cubicBezTo>
                    <a:cubicBezTo>
                      <a:pt x="88713" y="3460600"/>
                      <a:pt x="180812" y="3402420"/>
                      <a:pt x="110705" y="3437473"/>
                    </a:cubicBezTo>
                    <a:cubicBezTo>
                      <a:pt x="45053" y="3470299"/>
                      <a:pt x="123749" y="3441591"/>
                      <a:pt x="59905" y="3462873"/>
                    </a:cubicBezTo>
                    <a:cubicBezTo>
                      <a:pt x="48616" y="3471340"/>
                      <a:pt x="36752" y="3479090"/>
                      <a:pt x="26038" y="3488273"/>
                    </a:cubicBezTo>
                    <a:cubicBezTo>
                      <a:pt x="16947" y="3496065"/>
                      <a:pt x="7280" y="3503710"/>
                      <a:pt x="638" y="3513673"/>
                    </a:cubicBezTo>
                    <a:cubicBezTo>
                      <a:pt x="-4312" y="3521099"/>
                      <a:pt x="21193" y="3542860"/>
                      <a:pt x="20747" y="3551773"/>
                    </a:cubicBezTo>
                    <a:cubicBezTo>
                      <a:pt x="18351" y="3599691"/>
                      <a:pt x="12457" y="3661135"/>
                      <a:pt x="17572" y="367454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3821040" y="1765053"/>
                <a:ext cx="17767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(6) </a:t>
                </a:r>
                <a:r>
                  <a:rPr lang="fr-FR" sz="1600" b="1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Robustesse</a:t>
                </a:r>
              </a:p>
              <a:p>
                <a:pPr algn="ctr"/>
                <a:r>
                  <a:rPr lang="fr-FR" sz="1600" dirty="0" smtClean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(erreurs simulées)</a:t>
                </a:r>
                <a:endParaRPr lang="fr-FR" sz="1600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864194" y="806399"/>
              <a:ext cx="590535" cy="5040000"/>
              <a:chOff x="864194" y="806399"/>
              <a:chExt cx="590535" cy="5040000"/>
            </a:xfrm>
          </p:grpSpPr>
          <p:cxnSp>
            <p:nvCxnSpPr>
              <p:cNvPr id="21" name="Connecteur droit avec flèche 20"/>
              <p:cNvCxnSpPr/>
              <p:nvPr/>
            </p:nvCxnSpPr>
            <p:spPr>
              <a:xfrm flipV="1">
                <a:off x="1454729" y="806399"/>
                <a:ext cx="0" cy="50400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 rot="16200000">
                <a:off x="407114" y="1919055"/>
                <a:ext cx="1498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(4) </a:t>
                </a:r>
                <a:r>
                  <a:rPr lang="fr-FR" sz="1600" b="1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Pertinence</a:t>
                </a:r>
              </a:p>
              <a:p>
                <a:pPr algn="ctr"/>
                <a:r>
                  <a:rPr lang="fr-FR" sz="16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(valeur métier)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1529542" y="5902034"/>
              <a:ext cx="8640000" cy="584776"/>
              <a:chOff x="1529542" y="5902034"/>
              <a:chExt cx="8640000" cy="584776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>
                <a:off x="1529542" y="5902034"/>
                <a:ext cx="8640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ZoneTexte 23"/>
              <p:cNvSpPr txBox="1"/>
              <p:nvPr/>
            </p:nvSpPr>
            <p:spPr>
              <a:xfrm>
                <a:off x="8317240" y="5902035"/>
                <a:ext cx="18523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(3) </a:t>
                </a:r>
                <a:r>
                  <a:rPr lang="fr-FR" sz="1600" b="1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Coûts</a:t>
                </a:r>
              </a:p>
              <a:p>
                <a:pPr algn="ctr"/>
                <a:r>
                  <a:rPr lang="fr-FR" sz="1600" dirty="0" smtClean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(temps nécessaire)</a:t>
                </a:r>
                <a:endParaRPr lang="fr-FR" sz="16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177200" y="820407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856175" y="242338"/>
              <a:ext cx="10892433" cy="5964061"/>
              <a:chOff x="856175" y="242338"/>
              <a:chExt cx="10892433" cy="5964061"/>
            </a:xfrm>
          </p:grpSpPr>
          <p:grpSp>
            <p:nvGrpSpPr>
              <p:cNvPr id="19" name="Groupe 18"/>
              <p:cNvGrpSpPr/>
              <p:nvPr/>
            </p:nvGrpSpPr>
            <p:grpSpPr>
              <a:xfrm>
                <a:off x="1523782" y="806399"/>
                <a:ext cx="8640000" cy="374008"/>
                <a:chOff x="1523782" y="806399"/>
                <a:chExt cx="8640000" cy="374008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1523782" y="1180407"/>
                  <a:ext cx="8640000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ZoneTexte 13"/>
                <p:cNvSpPr txBox="1"/>
                <p:nvPr/>
              </p:nvSpPr>
              <p:spPr>
                <a:xfrm>
                  <a:off x="8402213" y="806399"/>
                  <a:ext cx="13141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v</a:t>
                  </a:r>
                  <a:r>
                    <a:rPr lang="fr-FR" sz="1600" i="1" dirty="0" smtClean="0">
                      <a:solidFill>
                        <a:srgbClr val="7F7F7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érité terrain</a:t>
                  </a:r>
                  <a:endParaRPr lang="fr-FR" sz="1600" i="1" dirty="0">
                    <a:solidFill>
                      <a:srgbClr val="7F7F7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8" name="Groupe 17"/>
              <p:cNvGrpSpPr/>
              <p:nvPr/>
            </p:nvGrpSpPr>
            <p:grpSpPr>
              <a:xfrm>
                <a:off x="856175" y="242338"/>
                <a:ext cx="10892433" cy="5964061"/>
                <a:chOff x="856175" y="242338"/>
                <a:chExt cx="10892433" cy="5964061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163782" y="806399"/>
                  <a:ext cx="9000000" cy="5400000"/>
                  <a:chOff x="2485506" y="-191128"/>
                  <a:chExt cx="9000000" cy="5400000"/>
                </a:xfrm>
              </p:grpSpPr>
              <p:cxnSp>
                <p:nvCxnSpPr>
                  <p:cNvPr id="6" name="Connecteur droit avec flèche 5"/>
                  <p:cNvCxnSpPr/>
                  <p:nvPr/>
                </p:nvCxnSpPr>
                <p:spPr>
                  <a:xfrm flipV="1">
                    <a:off x="2845506" y="-191128"/>
                    <a:ext cx="0" cy="54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necteur droit avec flèche 6"/>
                  <p:cNvCxnSpPr/>
                  <p:nvPr/>
                </p:nvCxnSpPr>
                <p:spPr>
                  <a:xfrm rot="5400000" flipH="1" flipV="1">
                    <a:off x="6985506" y="348872"/>
                    <a:ext cx="0" cy="90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Rectangle 9"/>
                  <p:cNvSpPr/>
                  <p:nvPr/>
                </p:nvSpPr>
                <p:spPr>
                  <a:xfrm>
                    <a:off x="2485506" y="4488872"/>
                    <a:ext cx="720000" cy="72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6" name="ZoneTexte 15"/>
                <p:cNvSpPr txBox="1"/>
                <p:nvPr/>
              </p:nvSpPr>
              <p:spPr>
                <a:xfrm>
                  <a:off x="856175" y="242338"/>
                  <a:ext cx="133010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600" i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p</a:t>
                  </a:r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erformance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(vmeasure)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10103028" y="5554011"/>
                  <a:ext cx="16455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itérations</a:t>
                  </a:r>
                </a:p>
                <a:p>
                  <a:pPr algn="ctr"/>
                  <a:r>
                    <a:rPr lang="fr-FR" sz="1600" i="1" dirty="0" smtClean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(nb annotations)</a:t>
                  </a:r>
                  <a:endParaRPr lang="fr-FR" sz="1600" i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41" name="Groupe 40"/>
            <p:cNvGrpSpPr/>
            <p:nvPr/>
          </p:nvGrpSpPr>
          <p:grpSpPr>
            <a:xfrm>
              <a:off x="1537855" y="1121007"/>
              <a:ext cx="9724275" cy="3783502"/>
              <a:chOff x="1537855" y="1121007"/>
              <a:chExt cx="9724275" cy="3783502"/>
            </a:xfrm>
          </p:grpSpPr>
          <p:grpSp>
            <p:nvGrpSpPr>
              <p:cNvPr id="38" name="Groupe 37"/>
              <p:cNvGrpSpPr/>
              <p:nvPr/>
            </p:nvGrpSpPr>
            <p:grpSpPr>
              <a:xfrm>
                <a:off x="1537855" y="1170184"/>
                <a:ext cx="9724275" cy="3734325"/>
                <a:chOff x="1537855" y="1170184"/>
                <a:chExt cx="9724275" cy="3734325"/>
              </a:xfrm>
            </p:grpSpPr>
            <p:sp>
              <p:nvSpPr>
                <p:cNvPr id="25" name="Forme libre 24"/>
                <p:cNvSpPr/>
                <p:nvPr/>
              </p:nvSpPr>
              <p:spPr>
                <a:xfrm>
                  <a:off x="1537855" y="1196735"/>
                  <a:ext cx="8287789" cy="3707774"/>
                </a:xfrm>
                <a:custGeom>
                  <a:avLst/>
                  <a:gdLst>
                    <a:gd name="connsiteX0" fmla="*/ 0 w 8287789"/>
                    <a:gd name="connsiteY0" fmla="*/ 3707774 h 3707774"/>
                    <a:gd name="connsiteX1" fmla="*/ 41563 w 8287789"/>
                    <a:gd name="connsiteY1" fmla="*/ 3691149 h 3707774"/>
                    <a:gd name="connsiteX2" fmla="*/ 49876 w 8287789"/>
                    <a:gd name="connsiteY2" fmla="*/ 3666210 h 3707774"/>
                    <a:gd name="connsiteX3" fmla="*/ 66501 w 8287789"/>
                    <a:gd name="connsiteY3" fmla="*/ 3641272 h 3707774"/>
                    <a:gd name="connsiteX4" fmla="*/ 99752 w 8287789"/>
                    <a:gd name="connsiteY4" fmla="*/ 3608021 h 3707774"/>
                    <a:gd name="connsiteX5" fmla="*/ 116378 w 8287789"/>
                    <a:gd name="connsiteY5" fmla="*/ 3591396 h 3707774"/>
                    <a:gd name="connsiteX6" fmla="*/ 141316 w 8287789"/>
                    <a:gd name="connsiteY6" fmla="*/ 3583083 h 3707774"/>
                    <a:gd name="connsiteX7" fmla="*/ 199505 w 8287789"/>
                    <a:gd name="connsiteY7" fmla="*/ 3524894 h 3707774"/>
                    <a:gd name="connsiteX8" fmla="*/ 266007 w 8287789"/>
                    <a:gd name="connsiteY8" fmla="*/ 3466705 h 3707774"/>
                    <a:gd name="connsiteX9" fmla="*/ 290945 w 8287789"/>
                    <a:gd name="connsiteY9" fmla="*/ 3458392 h 3707774"/>
                    <a:gd name="connsiteX10" fmla="*/ 315883 w 8287789"/>
                    <a:gd name="connsiteY10" fmla="*/ 3433454 h 3707774"/>
                    <a:gd name="connsiteX11" fmla="*/ 365760 w 8287789"/>
                    <a:gd name="connsiteY11" fmla="*/ 3400203 h 3707774"/>
                    <a:gd name="connsiteX12" fmla="*/ 415636 w 8287789"/>
                    <a:gd name="connsiteY12" fmla="*/ 3358640 h 3707774"/>
                    <a:gd name="connsiteX13" fmla="*/ 465512 w 8287789"/>
                    <a:gd name="connsiteY13" fmla="*/ 3300450 h 3707774"/>
                    <a:gd name="connsiteX14" fmla="*/ 482138 w 8287789"/>
                    <a:gd name="connsiteY14" fmla="*/ 3283825 h 3707774"/>
                    <a:gd name="connsiteX15" fmla="*/ 532014 w 8287789"/>
                    <a:gd name="connsiteY15" fmla="*/ 3267200 h 3707774"/>
                    <a:gd name="connsiteX16" fmla="*/ 598516 w 8287789"/>
                    <a:gd name="connsiteY16" fmla="*/ 3250574 h 3707774"/>
                    <a:gd name="connsiteX17" fmla="*/ 623454 w 8287789"/>
                    <a:gd name="connsiteY17" fmla="*/ 3233949 h 3707774"/>
                    <a:gd name="connsiteX18" fmla="*/ 673330 w 8287789"/>
                    <a:gd name="connsiteY18" fmla="*/ 3225636 h 3707774"/>
                    <a:gd name="connsiteX19" fmla="*/ 706581 w 8287789"/>
                    <a:gd name="connsiteY19" fmla="*/ 3217323 h 3707774"/>
                    <a:gd name="connsiteX20" fmla="*/ 764770 w 8287789"/>
                    <a:gd name="connsiteY20" fmla="*/ 3209010 h 3707774"/>
                    <a:gd name="connsiteX21" fmla="*/ 806334 w 8287789"/>
                    <a:gd name="connsiteY21" fmla="*/ 3200698 h 3707774"/>
                    <a:gd name="connsiteX22" fmla="*/ 864523 w 8287789"/>
                    <a:gd name="connsiteY22" fmla="*/ 3192385 h 3707774"/>
                    <a:gd name="connsiteX23" fmla="*/ 897774 w 8287789"/>
                    <a:gd name="connsiteY23" fmla="*/ 3184072 h 3707774"/>
                    <a:gd name="connsiteX24" fmla="*/ 939338 w 8287789"/>
                    <a:gd name="connsiteY24" fmla="*/ 3175760 h 3707774"/>
                    <a:gd name="connsiteX25" fmla="*/ 1005840 w 8287789"/>
                    <a:gd name="connsiteY25" fmla="*/ 3150821 h 3707774"/>
                    <a:gd name="connsiteX26" fmla="*/ 1072341 w 8287789"/>
                    <a:gd name="connsiteY26" fmla="*/ 3134196 h 3707774"/>
                    <a:gd name="connsiteX27" fmla="*/ 1097280 w 8287789"/>
                    <a:gd name="connsiteY27" fmla="*/ 3125883 h 3707774"/>
                    <a:gd name="connsiteX28" fmla="*/ 1122218 w 8287789"/>
                    <a:gd name="connsiteY28" fmla="*/ 3109258 h 3707774"/>
                    <a:gd name="connsiteX29" fmla="*/ 1180407 w 8287789"/>
                    <a:gd name="connsiteY29" fmla="*/ 3092632 h 3707774"/>
                    <a:gd name="connsiteX30" fmla="*/ 1205345 w 8287789"/>
                    <a:gd name="connsiteY30" fmla="*/ 3076007 h 3707774"/>
                    <a:gd name="connsiteX31" fmla="*/ 1255221 w 8287789"/>
                    <a:gd name="connsiteY31" fmla="*/ 3034443 h 3707774"/>
                    <a:gd name="connsiteX32" fmla="*/ 1321723 w 8287789"/>
                    <a:gd name="connsiteY32" fmla="*/ 3009505 h 3707774"/>
                    <a:gd name="connsiteX33" fmla="*/ 1363287 w 8287789"/>
                    <a:gd name="connsiteY33" fmla="*/ 2984567 h 3707774"/>
                    <a:gd name="connsiteX34" fmla="*/ 1379912 w 8287789"/>
                    <a:gd name="connsiteY34" fmla="*/ 2967941 h 3707774"/>
                    <a:gd name="connsiteX35" fmla="*/ 1429789 w 8287789"/>
                    <a:gd name="connsiteY35" fmla="*/ 2934690 h 3707774"/>
                    <a:gd name="connsiteX36" fmla="*/ 1479665 w 8287789"/>
                    <a:gd name="connsiteY36" fmla="*/ 2901440 h 3707774"/>
                    <a:gd name="connsiteX37" fmla="*/ 1504603 w 8287789"/>
                    <a:gd name="connsiteY37" fmla="*/ 2884814 h 3707774"/>
                    <a:gd name="connsiteX38" fmla="*/ 1537854 w 8287789"/>
                    <a:gd name="connsiteY38" fmla="*/ 2851563 h 3707774"/>
                    <a:gd name="connsiteX39" fmla="*/ 1562792 w 8287789"/>
                    <a:gd name="connsiteY39" fmla="*/ 2834938 h 3707774"/>
                    <a:gd name="connsiteX40" fmla="*/ 1604356 w 8287789"/>
                    <a:gd name="connsiteY40" fmla="*/ 2793374 h 3707774"/>
                    <a:gd name="connsiteX41" fmla="*/ 1654232 w 8287789"/>
                    <a:gd name="connsiteY41" fmla="*/ 2760123 h 3707774"/>
                    <a:gd name="connsiteX42" fmla="*/ 1712421 w 8287789"/>
                    <a:gd name="connsiteY42" fmla="*/ 2710247 h 3707774"/>
                    <a:gd name="connsiteX43" fmla="*/ 1729047 w 8287789"/>
                    <a:gd name="connsiteY43" fmla="*/ 2693621 h 3707774"/>
                    <a:gd name="connsiteX44" fmla="*/ 1753985 w 8287789"/>
                    <a:gd name="connsiteY44" fmla="*/ 2685309 h 3707774"/>
                    <a:gd name="connsiteX45" fmla="*/ 1787236 w 8287789"/>
                    <a:gd name="connsiteY45" fmla="*/ 2643745 h 3707774"/>
                    <a:gd name="connsiteX46" fmla="*/ 1837112 w 8287789"/>
                    <a:gd name="connsiteY46" fmla="*/ 2610494 h 3707774"/>
                    <a:gd name="connsiteX47" fmla="*/ 1862050 w 8287789"/>
                    <a:gd name="connsiteY47" fmla="*/ 2593869 h 3707774"/>
                    <a:gd name="connsiteX48" fmla="*/ 1903614 w 8287789"/>
                    <a:gd name="connsiteY48" fmla="*/ 2552305 h 3707774"/>
                    <a:gd name="connsiteX49" fmla="*/ 1986741 w 8287789"/>
                    <a:gd name="connsiteY49" fmla="*/ 2519054 h 3707774"/>
                    <a:gd name="connsiteX50" fmla="*/ 2011680 w 8287789"/>
                    <a:gd name="connsiteY50" fmla="*/ 2502429 h 3707774"/>
                    <a:gd name="connsiteX51" fmla="*/ 2061556 w 8287789"/>
                    <a:gd name="connsiteY51" fmla="*/ 2485803 h 3707774"/>
                    <a:gd name="connsiteX52" fmla="*/ 2086494 w 8287789"/>
                    <a:gd name="connsiteY52" fmla="*/ 2469178 h 3707774"/>
                    <a:gd name="connsiteX53" fmla="*/ 2169621 w 8287789"/>
                    <a:gd name="connsiteY53" fmla="*/ 2444240 h 3707774"/>
                    <a:gd name="connsiteX54" fmla="*/ 2194560 w 8287789"/>
                    <a:gd name="connsiteY54" fmla="*/ 2435927 h 3707774"/>
                    <a:gd name="connsiteX55" fmla="*/ 2219498 w 8287789"/>
                    <a:gd name="connsiteY55" fmla="*/ 2419301 h 3707774"/>
                    <a:gd name="connsiteX56" fmla="*/ 2261061 w 8287789"/>
                    <a:gd name="connsiteY56" fmla="*/ 2410989 h 3707774"/>
                    <a:gd name="connsiteX57" fmla="*/ 2286000 w 8287789"/>
                    <a:gd name="connsiteY57" fmla="*/ 2402676 h 3707774"/>
                    <a:gd name="connsiteX58" fmla="*/ 2327563 w 8287789"/>
                    <a:gd name="connsiteY58" fmla="*/ 2386050 h 3707774"/>
                    <a:gd name="connsiteX59" fmla="*/ 2377440 w 8287789"/>
                    <a:gd name="connsiteY59" fmla="*/ 2369425 h 3707774"/>
                    <a:gd name="connsiteX60" fmla="*/ 2452254 w 8287789"/>
                    <a:gd name="connsiteY60" fmla="*/ 2344487 h 3707774"/>
                    <a:gd name="connsiteX61" fmla="*/ 2502130 w 8287789"/>
                    <a:gd name="connsiteY61" fmla="*/ 2327861 h 3707774"/>
                    <a:gd name="connsiteX62" fmla="*/ 2527069 w 8287789"/>
                    <a:gd name="connsiteY62" fmla="*/ 2319549 h 3707774"/>
                    <a:gd name="connsiteX63" fmla="*/ 2560320 w 8287789"/>
                    <a:gd name="connsiteY63" fmla="*/ 2311236 h 3707774"/>
                    <a:gd name="connsiteX64" fmla="*/ 2626821 w 8287789"/>
                    <a:gd name="connsiteY64" fmla="*/ 2286298 h 3707774"/>
                    <a:gd name="connsiteX65" fmla="*/ 2660072 w 8287789"/>
                    <a:gd name="connsiteY65" fmla="*/ 2269672 h 3707774"/>
                    <a:gd name="connsiteX66" fmla="*/ 2718261 w 8287789"/>
                    <a:gd name="connsiteY66" fmla="*/ 2244734 h 3707774"/>
                    <a:gd name="connsiteX67" fmla="*/ 2759825 w 8287789"/>
                    <a:gd name="connsiteY67" fmla="*/ 2211483 h 3707774"/>
                    <a:gd name="connsiteX68" fmla="*/ 2776450 w 8287789"/>
                    <a:gd name="connsiteY68" fmla="*/ 2186545 h 3707774"/>
                    <a:gd name="connsiteX69" fmla="*/ 2801389 w 8287789"/>
                    <a:gd name="connsiteY69" fmla="*/ 2169920 h 3707774"/>
                    <a:gd name="connsiteX70" fmla="*/ 2834640 w 8287789"/>
                    <a:gd name="connsiteY70" fmla="*/ 2136669 h 3707774"/>
                    <a:gd name="connsiteX71" fmla="*/ 2892829 w 8287789"/>
                    <a:gd name="connsiteY71" fmla="*/ 2078480 h 3707774"/>
                    <a:gd name="connsiteX72" fmla="*/ 2909454 w 8287789"/>
                    <a:gd name="connsiteY72" fmla="*/ 2061854 h 3707774"/>
                    <a:gd name="connsiteX73" fmla="*/ 2934392 w 8287789"/>
                    <a:gd name="connsiteY73" fmla="*/ 2053541 h 3707774"/>
                    <a:gd name="connsiteX74" fmla="*/ 2975956 w 8287789"/>
                    <a:gd name="connsiteY74" fmla="*/ 2028603 h 3707774"/>
                    <a:gd name="connsiteX75" fmla="*/ 3034145 w 8287789"/>
                    <a:gd name="connsiteY75" fmla="*/ 1987040 h 3707774"/>
                    <a:gd name="connsiteX76" fmla="*/ 3067396 w 8287789"/>
                    <a:gd name="connsiteY76" fmla="*/ 1978727 h 3707774"/>
                    <a:gd name="connsiteX77" fmla="*/ 3084021 w 8287789"/>
                    <a:gd name="connsiteY77" fmla="*/ 1962101 h 3707774"/>
                    <a:gd name="connsiteX78" fmla="*/ 3108960 w 8287789"/>
                    <a:gd name="connsiteY78" fmla="*/ 1953789 h 3707774"/>
                    <a:gd name="connsiteX79" fmla="*/ 3175461 w 8287789"/>
                    <a:gd name="connsiteY79" fmla="*/ 1937163 h 3707774"/>
                    <a:gd name="connsiteX80" fmla="*/ 3200400 w 8287789"/>
                    <a:gd name="connsiteY80" fmla="*/ 1928850 h 3707774"/>
                    <a:gd name="connsiteX81" fmla="*/ 3258589 w 8287789"/>
                    <a:gd name="connsiteY81" fmla="*/ 1912225 h 3707774"/>
                    <a:gd name="connsiteX82" fmla="*/ 3308465 w 8287789"/>
                    <a:gd name="connsiteY82" fmla="*/ 1878974 h 3707774"/>
                    <a:gd name="connsiteX83" fmla="*/ 3333403 w 8287789"/>
                    <a:gd name="connsiteY83" fmla="*/ 1862349 h 3707774"/>
                    <a:gd name="connsiteX84" fmla="*/ 3350029 w 8287789"/>
                    <a:gd name="connsiteY84" fmla="*/ 1845723 h 3707774"/>
                    <a:gd name="connsiteX85" fmla="*/ 3374967 w 8287789"/>
                    <a:gd name="connsiteY85" fmla="*/ 1837410 h 3707774"/>
                    <a:gd name="connsiteX86" fmla="*/ 3441469 w 8287789"/>
                    <a:gd name="connsiteY86" fmla="*/ 1770909 h 3707774"/>
                    <a:gd name="connsiteX87" fmla="*/ 3458094 w 8287789"/>
                    <a:gd name="connsiteY87" fmla="*/ 1754283 h 3707774"/>
                    <a:gd name="connsiteX88" fmla="*/ 3499658 w 8287789"/>
                    <a:gd name="connsiteY88" fmla="*/ 1721032 h 3707774"/>
                    <a:gd name="connsiteX89" fmla="*/ 3524596 w 8287789"/>
                    <a:gd name="connsiteY89" fmla="*/ 1704407 h 3707774"/>
                    <a:gd name="connsiteX90" fmla="*/ 3557847 w 8287789"/>
                    <a:gd name="connsiteY90" fmla="*/ 1671156 h 3707774"/>
                    <a:gd name="connsiteX91" fmla="*/ 3607723 w 8287789"/>
                    <a:gd name="connsiteY91" fmla="*/ 1637905 h 3707774"/>
                    <a:gd name="connsiteX92" fmla="*/ 3674225 w 8287789"/>
                    <a:gd name="connsiteY92" fmla="*/ 1588029 h 3707774"/>
                    <a:gd name="connsiteX93" fmla="*/ 3699163 w 8287789"/>
                    <a:gd name="connsiteY93" fmla="*/ 1579716 h 3707774"/>
                    <a:gd name="connsiteX94" fmla="*/ 3740727 w 8287789"/>
                    <a:gd name="connsiteY94" fmla="*/ 1554778 h 3707774"/>
                    <a:gd name="connsiteX95" fmla="*/ 3757352 w 8287789"/>
                    <a:gd name="connsiteY95" fmla="*/ 1538152 h 3707774"/>
                    <a:gd name="connsiteX96" fmla="*/ 3815541 w 8287789"/>
                    <a:gd name="connsiteY96" fmla="*/ 1521527 h 3707774"/>
                    <a:gd name="connsiteX97" fmla="*/ 3931920 w 8287789"/>
                    <a:gd name="connsiteY97" fmla="*/ 1488276 h 3707774"/>
                    <a:gd name="connsiteX98" fmla="*/ 3965170 w 8287789"/>
                    <a:gd name="connsiteY98" fmla="*/ 1479963 h 3707774"/>
                    <a:gd name="connsiteX99" fmla="*/ 3998421 w 8287789"/>
                    <a:gd name="connsiteY99" fmla="*/ 1471650 h 3707774"/>
                    <a:gd name="connsiteX100" fmla="*/ 4031672 w 8287789"/>
                    <a:gd name="connsiteY100" fmla="*/ 1455025 h 3707774"/>
                    <a:gd name="connsiteX101" fmla="*/ 4098174 w 8287789"/>
                    <a:gd name="connsiteY101" fmla="*/ 1430087 h 3707774"/>
                    <a:gd name="connsiteX102" fmla="*/ 4131425 w 8287789"/>
                    <a:gd name="connsiteY102" fmla="*/ 1421774 h 3707774"/>
                    <a:gd name="connsiteX103" fmla="*/ 4156363 w 8287789"/>
                    <a:gd name="connsiteY103" fmla="*/ 1405149 h 3707774"/>
                    <a:gd name="connsiteX104" fmla="*/ 4181301 w 8287789"/>
                    <a:gd name="connsiteY104" fmla="*/ 1396836 h 3707774"/>
                    <a:gd name="connsiteX105" fmla="*/ 4197927 w 8287789"/>
                    <a:gd name="connsiteY105" fmla="*/ 1380210 h 3707774"/>
                    <a:gd name="connsiteX106" fmla="*/ 4264429 w 8287789"/>
                    <a:gd name="connsiteY106" fmla="*/ 1355272 h 3707774"/>
                    <a:gd name="connsiteX107" fmla="*/ 4281054 w 8287789"/>
                    <a:gd name="connsiteY107" fmla="*/ 1330334 h 3707774"/>
                    <a:gd name="connsiteX108" fmla="*/ 4330930 w 8287789"/>
                    <a:gd name="connsiteY108" fmla="*/ 1313709 h 3707774"/>
                    <a:gd name="connsiteX109" fmla="*/ 4397432 w 8287789"/>
                    <a:gd name="connsiteY109" fmla="*/ 1263832 h 3707774"/>
                    <a:gd name="connsiteX110" fmla="*/ 4422370 w 8287789"/>
                    <a:gd name="connsiteY110" fmla="*/ 1255520 h 3707774"/>
                    <a:gd name="connsiteX111" fmla="*/ 4438996 w 8287789"/>
                    <a:gd name="connsiteY111" fmla="*/ 1238894 h 3707774"/>
                    <a:gd name="connsiteX112" fmla="*/ 4463934 w 8287789"/>
                    <a:gd name="connsiteY112" fmla="*/ 1230581 h 3707774"/>
                    <a:gd name="connsiteX113" fmla="*/ 4497185 w 8287789"/>
                    <a:gd name="connsiteY113" fmla="*/ 1213956 h 3707774"/>
                    <a:gd name="connsiteX114" fmla="*/ 4547061 w 8287789"/>
                    <a:gd name="connsiteY114" fmla="*/ 1189018 h 3707774"/>
                    <a:gd name="connsiteX115" fmla="*/ 4563687 w 8287789"/>
                    <a:gd name="connsiteY115" fmla="*/ 1164080 h 3707774"/>
                    <a:gd name="connsiteX116" fmla="*/ 4613563 w 8287789"/>
                    <a:gd name="connsiteY116" fmla="*/ 1130829 h 3707774"/>
                    <a:gd name="connsiteX117" fmla="*/ 4638501 w 8287789"/>
                    <a:gd name="connsiteY117" fmla="*/ 1114203 h 3707774"/>
                    <a:gd name="connsiteX118" fmla="*/ 4663440 w 8287789"/>
                    <a:gd name="connsiteY118" fmla="*/ 1105890 h 3707774"/>
                    <a:gd name="connsiteX119" fmla="*/ 4688378 w 8287789"/>
                    <a:gd name="connsiteY119" fmla="*/ 1089265 h 3707774"/>
                    <a:gd name="connsiteX120" fmla="*/ 4721629 w 8287789"/>
                    <a:gd name="connsiteY120" fmla="*/ 1080952 h 3707774"/>
                    <a:gd name="connsiteX121" fmla="*/ 4804756 w 8287789"/>
                    <a:gd name="connsiteY121" fmla="*/ 1064327 h 3707774"/>
                    <a:gd name="connsiteX122" fmla="*/ 4896196 w 8287789"/>
                    <a:gd name="connsiteY122" fmla="*/ 1047701 h 3707774"/>
                    <a:gd name="connsiteX123" fmla="*/ 4921134 w 8287789"/>
                    <a:gd name="connsiteY123" fmla="*/ 1039389 h 3707774"/>
                    <a:gd name="connsiteX124" fmla="*/ 5004261 w 8287789"/>
                    <a:gd name="connsiteY124" fmla="*/ 1022763 h 3707774"/>
                    <a:gd name="connsiteX125" fmla="*/ 5029200 w 8287789"/>
                    <a:gd name="connsiteY125" fmla="*/ 1014450 h 3707774"/>
                    <a:gd name="connsiteX126" fmla="*/ 5104014 w 8287789"/>
                    <a:gd name="connsiteY126" fmla="*/ 997825 h 3707774"/>
                    <a:gd name="connsiteX127" fmla="*/ 5153890 w 8287789"/>
                    <a:gd name="connsiteY127" fmla="*/ 981200 h 3707774"/>
                    <a:gd name="connsiteX128" fmla="*/ 5178829 w 8287789"/>
                    <a:gd name="connsiteY128" fmla="*/ 972887 h 3707774"/>
                    <a:gd name="connsiteX129" fmla="*/ 5228705 w 8287789"/>
                    <a:gd name="connsiteY129" fmla="*/ 947949 h 3707774"/>
                    <a:gd name="connsiteX130" fmla="*/ 5261956 w 8287789"/>
                    <a:gd name="connsiteY130" fmla="*/ 931323 h 3707774"/>
                    <a:gd name="connsiteX131" fmla="*/ 5311832 w 8287789"/>
                    <a:gd name="connsiteY131" fmla="*/ 914698 h 3707774"/>
                    <a:gd name="connsiteX132" fmla="*/ 5378334 w 8287789"/>
                    <a:gd name="connsiteY132" fmla="*/ 881447 h 3707774"/>
                    <a:gd name="connsiteX133" fmla="*/ 5378334 w 8287789"/>
                    <a:gd name="connsiteY133" fmla="*/ 881447 h 3707774"/>
                    <a:gd name="connsiteX134" fmla="*/ 5403272 w 8287789"/>
                    <a:gd name="connsiteY134" fmla="*/ 864821 h 3707774"/>
                    <a:gd name="connsiteX135" fmla="*/ 5453149 w 8287789"/>
                    <a:gd name="connsiteY135" fmla="*/ 848196 h 3707774"/>
                    <a:gd name="connsiteX136" fmla="*/ 5478087 w 8287789"/>
                    <a:gd name="connsiteY136" fmla="*/ 831570 h 3707774"/>
                    <a:gd name="connsiteX137" fmla="*/ 5527963 w 8287789"/>
                    <a:gd name="connsiteY137" fmla="*/ 814945 h 3707774"/>
                    <a:gd name="connsiteX138" fmla="*/ 5544589 w 8287789"/>
                    <a:gd name="connsiteY138" fmla="*/ 798320 h 3707774"/>
                    <a:gd name="connsiteX139" fmla="*/ 5602778 w 8287789"/>
                    <a:gd name="connsiteY139" fmla="*/ 765069 h 3707774"/>
                    <a:gd name="connsiteX140" fmla="*/ 5619403 w 8287789"/>
                    <a:gd name="connsiteY140" fmla="*/ 748443 h 3707774"/>
                    <a:gd name="connsiteX141" fmla="*/ 5669280 w 8287789"/>
                    <a:gd name="connsiteY141" fmla="*/ 715192 h 3707774"/>
                    <a:gd name="connsiteX142" fmla="*/ 5694218 w 8287789"/>
                    <a:gd name="connsiteY142" fmla="*/ 698567 h 3707774"/>
                    <a:gd name="connsiteX143" fmla="*/ 5719156 w 8287789"/>
                    <a:gd name="connsiteY143" fmla="*/ 690254 h 3707774"/>
                    <a:gd name="connsiteX144" fmla="*/ 5744094 w 8287789"/>
                    <a:gd name="connsiteY144" fmla="*/ 665316 h 3707774"/>
                    <a:gd name="connsiteX145" fmla="*/ 5769032 w 8287789"/>
                    <a:gd name="connsiteY145" fmla="*/ 657003 h 3707774"/>
                    <a:gd name="connsiteX146" fmla="*/ 5827221 w 8287789"/>
                    <a:gd name="connsiteY146" fmla="*/ 632065 h 3707774"/>
                    <a:gd name="connsiteX147" fmla="*/ 5935287 w 8287789"/>
                    <a:gd name="connsiteY147" fmla="*/ 607127 h 3707774"/>
                    <a:gd name="connsiteX148" fmla="*/ 6043352 w 8287789"/>
                    <a:gd name="connsiteY148" fmla="*/ 573876 h 3707774"/>
                    <a:gd name="connsiteX149" fmla="*/ 6076603 w 8287789"/>
                    <a:gd name="connsiteY149" fmla="*/ 557250 h 3707774"/>
                    <a:gd name="connsiteX150" fmla="*/ 6126480 w 8287789"/>
                    <a:gd name="connsiteY150" fmla="*/ 548938 h 3707774"/>
                    <a:gd name="connsiteX151" fmla="*/ 6292734 w 8287789"/>
                    <a:gd name="connsiteY151" fmla="*/ 524000 h 3707774"/>
                    <a:gd name="connsiteX152" fmla="*/ 6400800 w 8287789"/>
                    <a:gd name="connsiteY152" fmla="*/ 507374 h 3707774"/>
                    <a:gd name="connsiteX153" fmla="*/ 6450676 w 8287789"/>
                    <a:gd name="connsiteY153" fmla="*/ 499061 h 3707774"/>
                    <a:gd name="connsiteX154" fmla="*/ 6542116 w 8287789"/>
                    <a:gd name="connsiteY154" fmla="*/ 474123 h 3707774"/>
                    <a:gd name="connsiteX155" fmla="*/ 6641869 w 8287789"/>
                    <a:gd name="connsiteY155" fmla="*/ 457498 h 3707774"/>
                    <a:gd name="connsiteX156" fmla="*/ 6666807 w 8287789"/>
                    <a:gd name="connsiteY156" fmla="*/ 449185 h 3707774"/>
                    <a:gd name="connsiteX157" fmla="*/ 6716683 w 8287789"/>
                    <a:gd name="connsiteY157" fmla="*/ 440872 h 3707774"/>
                    <a:gd name="connsiteX158" fmla="*/ 6741621 w 8287789"/>
                    <a:gd name="connsiteY158" fmla="*/ 432560 h 3707774"/>
                    <a:gd name="connsiteX159" fmla="*/ 6791498 w 8287789"/>
                    <a:gd name="connsiteY159" fmla="*/ 424247 h 3707774"/>
                    <a:gd name="connsiteX160" fmla="*/ 6824749 w 8287789"/>
                    <a:gd name="connsiteY160" fmla="*/ 415934 h 3707774"/>
                    <a:gd name="connsiteX161" fmla="*/ 6957752 w 8287789"/>
                    <a:gd name="connsiteY161" fmla="*/ 407621 h 3707774"/>
                    <a:gd name="connsiteX162" fmla="*/ 6991003 w 8287789"/>
                    <a:gd name="connsiteY162" fmla="*/ 399309 h 3707774"/>
                    <a:gd name="connsiteX163" fmla="*/ 7132320 w 8287789"/>
                    <a:gd name="connsiteY163" fmla="*/ 382683 h 3707774"/>
                    <a:gd name="connsiteX164" fmla="*/ 7207134 w 8287789"/>
                    <a:gd name="connsiteY164" fmla="*/ 366058 h 3707774"/>
                    <a:gd name="connsiteX165" fmla="*/ 7298574 w 8287789"/>
                    <a:gd name="connsiteY165" fmla="*/ 349432 h 3707774"/>
                    <a:gd name="connsiteX166" fmla="*/ 7323512 w 8287789"/>
                    <a:gd name="connsiteY166" fmla="*/ 341120 h 3707774"/>
                    <a:gd name="connsiteX167" fmla="*/ 7356763 w 8287789"/>
                    <a:gd name="connsiteY167" fmla="*/ 332807 h 3707774"/>
                    <a:gd name="connsiteX168" fmla="*/ 7406640 w 8287789"/>
                    <a:gd name="connsiteY168" fmla="*/ 307869 h 3707774"/>
                    <a:gd name="connsiteX169" fmla="*/ 7439890 w 8287789"/>
                    <a:gd name="connsiteY169" fmla="*/ 291243 h 3707774"/>
                    <a:gd name="connsiteX170" fmla="*/ 7481454 w 8287789"/>
                    <a:gd name="connsiteY170" fmla="*/ 274618 h 3707774"/>
                    <a:gd name="connsiteX171" fmla="*/ 7506392 w 8287789"/>
                    <a:gd name="connsiteY171" fmla="*/ 257992 h 3707774"/>
                    <a:gd name="connsiteX172" fmla="*/ 7556269 w 8287789"/>
                    <a:gd name="connsiteY172" fmla="*/ 241367 h 3707774"/>
                    <a:gd name="connsiteX173" fmla="*/ 7581207 w 8287789"/>
                    <a:gd name="connsiteY173" fmla="*/ 233054 h 3707774"/>
                    <a:gd name="connsiteX174" fmla="*/ 7614458 w 8287789"/>
                    <a:gd name="connsiteY174" fmla="*/ 224741 h 3707774"/>
                    <a:gd name="connsiteX175" fmla="*/ 7664334 w 8287789"/>
                    <a:gd name="connsiteY175" fmla="*/ 208116 h 3707774"/>
                    <a:gd name="connsiteX176" fmla="*/ 7705898 w 8287789"/>
                    <a:gd name="connsiteY176" fmla="*/ 199803 h 3707774"/>
                    <a:gd name="connsiteX177" fmla="*/ 7747461 w 8287789"/>
                    <a:gd name="connsiteY177" fmla="*/ 183178 h 3707774"/>
                    <a:gd name="connsiteX178" fmla="*/ 7863840 w 8287789"/>
                    <a:gd name="connsiteY178" fmla="*/ 149927 h 3707774"/>
                    <a:gd name="connsiteX179" fmla="*/ 7905403 w 8287789"/>
                    <a:gd name="connsiteY179" fmla="*/ 141614 h 3707774"/>
                    <a:gd name="connsiteX180" fmla="*/ 7996843 w 8287789"/>
                    <a:gd name="connsiteY180" fmla="*/ 124989 h 3707774"/>
                    <a:gd name="connsiteX181" fmla="*/ 8055032 w 8287789"/>
                    <a:gd name="connsiteY181" fmla="*/ 108363 h 3707774"/>
                    <a:gd name="connsiteX182" fmla="*/ 8079970 w 8287789"/>
                    <a:gd name="connsiteY182" fmla="*/ 91738 h 3707774"/>
                    <a:gd name="connsiteX183" fmla="*/ 8129847 w 8287789"/>
                    <a:gd name="connsiteY183" fmla="*/ 75112 h 3707774"/>
                    <a:gd name="connsiteX184" fmla="*/ 8179723 w 8287789"/>
                    <a:gd name="connsiteY184" fmla="*/ 50174 h 3707774"/>
                    <a:gd name="connsiteX185" fmla="*/ 8204661 w 8287789"/>
                    <a:gd name="connsiteY185" fmla="*/ 41861 h 3707774"/>
                    <a:gd name="connsiteX186" fmla="*/ 8279476 w 8287789"/>
                    <a:gd name="connsiteY186" fmla="*/ 298 h 3707774"/>
                    <a:gd name="connsiteX187" fmla="*/ 8287789 w 8287789"/>
                    <a:gd name="connsiteY187" fmla="*/ 298 h 3707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8287789" h="3707774">
                      <a:moveTo>
                        <a:pt x="0" y="3707774"/>
                      </a:moveTo>
                      <a:cubicBezTo>
                        <a:pt x="13854" y="3702232"/>
                        <a:pt x="30100" y="3700702"/>
                        <a:pt x="41563" y="3691149"/>
                      </a:cubicBezTo>
                      <a:cubicBezTo>
                        <a:pt x="48295" y="3685539"/>
                        <a:pt x="45957" y="3674048"/>
                        <a:pt x="49876" y="3666210"/>
                      </a:cubicBezTo>
                      <a:cubicBezTo>
                        <a:pt x="54344" y="3657274"/>
                        <a:pt x="59999" y="3648857"/>
                        <a:pt x="66501" y="3641272"/>
                      </a:cubicBezTo>
                      <a:cubicBezTo>
                        <a:pt x="76702" y="3629371"/>
                        <a:pt x="88668" y="3619105"/>
                        <a:pt x="99752" y="3608021"/>
                      </a:cubicBezTo>
                      <a:cubicBezTo>
                        <a:pt x="105294" y="3602479"/>
                        <a:pt x="108943" y="3593874"/>
                        <a:pt x="116378" y="3591396"/>
                      </a:cubicBezTo>
                      <a:lnTo>
                        <a:pt x="141316" y="3583083"/>
                      </a:lnTo>
                      <a:cubicBezTo>
                        <a:pt x="160126" y="3526655"/>
                        <a:pt x="132810" y="3591589"/>
                        <a:pt x="199505" y="3524894"/>
                      </a:cubicBezTo>
                      <a:cubicBezTo>
                        <a:pt x="221175" y="3503224"/>
                        <a:pt x="238512" y="3480452"/>
                        <a:pt x="266007" y="3466705"/>
                      </a:cubicBezTo>
                      <a:cubicBezTo>
                        <a:pt x="273844" y="3462786"/>
                        <a:pt x="282632" y="3461163"/>
                        <a:pt x="290945" y="3458392"/>
                      </a:cubicBezTo>
                      <a:cubicBezTo>
                        <a:pt x="299258" y="3450079"/>
                        <a:pt x="306603" y="3440671"/>
                        <a:pt x="315883" y="3433454"/>
                      </a:cubicBezTo>
                      <a:cubicBezTo>
                        <a:pt x="331655" y="3421187"/>
                        <a:pt x="351631" y="3414332"/>
                        <a:pt x="365760" y="3400203"/>
                      </a:cubicBezTo>
                      <a:cubicBezTo>
                        <a:pt x="397762" y="3368201"/>
                        <a:pt x="380916" y="3381786"/>
                        <a:pt x="415636" y="3358640"/>
                      </a:cubicBezTo>
                      <a:cubicBezTo>
                        <a:pt x="440954" y="3320660"/>
                        <a:pt x="425198" y="3340763"/>
                        <a:pt x="465512" y="3300450"/>
                      </a:cubicBezTo>
                      <a:cubicBezTo>
                        <a:pt x="471054" y="3294908"/>
                        <a:pt x="474703" y="3286303"/>
                        <a:pt x="482138" y="3283825"/>
                      </a:cubicBezTo>
                      <a:cubicBezTo>
                        <a:pt x="498763" y="3278283"/>
                        <a:pt x="515013" y="3271450"/>
                        <a:pt x="532014" y="3267200"/>
                      </a:cubicBezTo>
                      <a:lnTo>
                        <a:pt x="598516" y="3250574"/>
                      </a:lnTo>
                      <a:cubicBezTo>
                        <a:pt x="606829" y="3245032"/>
                        <a:pt x="613976" y="3237108"/>
                        <a:pt x="623454" y="3233949"/>
                      </a:cubicBezTo>
                      <a:cubicBezTo>
                        <a:pt x="639444" y="3228619"/>
                        <a:pt x="656803" y="3228942"/>
                        <a:pt x="673330" y="3225636"/>
                      </a:cubicBezTo>
                      <a:cubicBezTo>
                        <a:pt x="684533" y="3223395"/>
                        <a:pt x="695340" y="3219367"/>
                        <a:pt x="706581" y="3217323"/>
                      </a:cubicBezTo>
                      <a:cubicBezTo>
                        <a:pt x="725858" y="3213818"/>
                        <a:pt x="745443" y="3212231"/>
                        <a:pt x="764770" y="3209010"/>
                      </a:cubicBezTo>
                      <a:cubicBezTo>
                        <a:pt x="778707" y="3206687"/>
                        <a:pt x="792397" y="3203021"/>
                        <a:pt x="806334" y="3200698"/>
                      </a:cubicBezTo>
                      <a:cubicBezTo>
                        <a:pt x="825661" y="3197477"/>
                        <a:pt x="845246" y="3195890"/>
                        <a:pt x="864523" y="3192385"/>
                      </a:cubicBezTo>
                      <a:cubicBezTo>
                        <a:pt x="875764" y="3190341"/>
                        <a:pt x="886621" y="3186550"/>
                        <a:pt x="897774" y="3184072"/>
                      </a:cubicBezTo>
                      <a:cubicBezTo>
                        <a:pt x="911567" y="3181007"/>
                        <a:pt x="925483" y="3178531"/>
                        <a:pt x="939338" y="3175760"/>
                      </a:cubicBezTo>
                      <a:cubicBezTo>
                        <a:pt x="957339" y="3168559"/>
                        <a:pt x="985359" y="3156407"/>
                        <a:pt x="1005840" y="3150821"/>
                      </a:cubicBezTo>
                      <a:cubicBezTo>
                        <a:pt x="1027884" y="3144809"/>
                        <a:pt x="1050664" y="3141422"/>
                        <a:pt x="1072341" y="3134196"/>
                      </a:cubicBezTo>
                      <a:cubicBezTo>
                        <a:pt x="1080654" y="3131425"/>
                        <a:pt x="1089442" y="3129802"/>
                        <a:pt x="1097280" y="3125883"/>
                      </a:cubicBezTo>
                      <a:cubicBezTo>
                        <a:pt x="1106216" y="3121415"/>
                        <a:pt x="1113282" y="3113726"/>
                        <a:pt x="1122218" y="3109258"/>
                      </a:cubicBezTo>
                      <a:cubicBezTo>
                        <a:pt x="1134145" y="3103295"/>
                        <a:pt x="1169752" y="3095296"/>
                        <a:pt x="1180407" y="3092632"/>
                      </a:cubicBezTo>
                      <a:cubicBezTo>
                        <a:pt x="1188720" y="3087090"/>
                        <a:pt x="1197544" y="3082248"/>
                        <a:pt x="1205345" y="3076007"/>
                      </a:cubicBezTo>
                      <a:cubicBezTo>
                        <a:pt x="1235604" y="3051799"/>
                        <a:pt x="1208915" y="3060168"/>
                        <a:pt x="1255221" y="3034443"/>
                      </a:cubicBezTo>
                      <a:cubicBezTo>
                        <a:pt x="1270126" y="3026162"/>
                        <a:pt x="1303061" y="3015726"/>
                        <a:pt x="1321723" y="3009505"/>
                      </a:cubicBezTo>
                      <a:cubicBezTo>
                        <a:pt x="1363854" y="2967376"/>
                        <a:pt x="1309326" y="3016945"/>
                        <a:pt x="1363287" y="2984567"/>
                      </a:cubicBezTo>
                      <a:cubicBezTo>
                        <a:pt x="1370007" y="2980535"/>
                        <a:pt x="1373642" y="2972643"/>
                        <a:pt x="1379912" y="2967941"/>
                      </a:cubicBezTo>
                      <a:cubicBezTo>
                        <a:pt x="1395897" y="2955952"/>
                        <a:pt x="1415660" y="2948819"/>
                        <a:pt x="1429789" y="2934690"/>
                      </a:cubicBezTo>
                      <a:cubicBezTo>
                        <a:pt x="1460923" y="2903556"/>
                        <a:pt x="1443574" y="2913469"/>
                        <a:pt x="1479665" y="2901440"/>
                      </a:cubicBezTo>
                      <a:cubicBezTo>
                        <a:pt x="1487978" y="2895898"/>
                        <a:pt x="1497018" y="2891316"/>
                        <a:pt x="1504603" y="2884814"/>
                      </a:cubicBezTo>
                      <a:cubicBezTo>
                        <a:pt x="1516504" y="2874613"/>
                        <a:pt x="1524812" y="2860258"/>
                        <a:pt x="1537854" y="2851563"/>
                      </a:cubicBezTo>
                      <a:cubicBezTo>
                        <a:pt x="1546167" y="2846021"/>
                        <a:pt x="1555273" y="2841517"/>
                        <a:pt x="1562792" y="2834938"/>
                      </a:cubicBezTo>
                      <a:cubicBezTo>
                        <a:pt x="1577538" y="2822036"/>
                        <a:pt x="1588053" y="2804243"/>
                        <a:pt x="1604356" y="2793374"/>
                      </a:cubicBezTo>
                      <a:cubicBezTo>
                        <a:pt x="1620981" y="2782290"/>
                        <a:pt x="1640103" y="2774252"/>
                        <a:pt x="1654232" y="2760123"/>
                      </a:cubicBezTo>
                      <a:cubicBezTo>
                        <a:pt x="1734275" y="2680080"/>
                        <a:pt x="1649120" y="2760888"/>
                        <a:pt x="1712421" y="2710247"/>
                      </a:cubicBezTo>
                      <a:cubicBezTo>
                        <a:pt x="1718541" y="2705351"/>
                        <a:pt x="1722326" y="2697653"/>
                        <a:pt x="1729047" y="2693621"/>
                      </a:cubicBezTo>
                      <a:cubicBezTo>
                        <a:pt x="1736561" y="2689113"/>
                        <a:pt x="1745672" y="2688080"/>
                        <a:pt x="1753985" y="2685309"/>
                      </a:cubicBezTo>
                      <a:cubicBezTo>
                        <a:pt x="1764894" y="2668945"/>
                        <a:pt x="1771439" y="2655592"/>
                        <a:pt x="1787236" y="2643745"/>
                      </a:cubicBezTo>
                      <a:cubicBezTo>
                        <a:pt x="1803221" y="2631756"/>
                        <a:pt x="1820487" y="2621578"/>
                        <a:pt x="1837112" y="2610494"/>
                      </a:cubicBezTo>
                      <a:cubicBezTo>
                        <a:pt x="1845425" y="2604952"/>
                        <a:pt x="1854986" y="2600933"/>
                        <a:pt x="1862050" y="2593869"/>
                      </a:cubicBezTo>
                      <a:cubicBezTo>
                        <a:pt x="1875905" y="2580014"/>
                        <a:pt x="1885026" y="2558501"/>
                        <a:pt x="1903614" y="2552305"/>
                      </a:cubicBezTo>
                      <a:cubicBezTo>
                        <a:pt x="1944496" y="2538678"/>
                        <a:pt x="1952489" y="2538627"/>
                        <a:pt x="1986741" y="2519054"/>
                      </a:cubicBezTo>
                      <a:cubicBezTo>
                        <a:pt x="1995415" y="2514097"/>
                        <a:pt x="2002550" y="2506487"/>
                        <a:pt x="2011680" y="2502429"/>
                      </a:cubicBezTo>
                      <a:cubicBezTo>
                        <a:pt x="2027694" y="2495312"/>
                        <a:pt x="2046974" y="2495524"/>
                        <a:pt x="2061556" y="2485803"/>
                      </a:cubicBezTo>
                      <a:cubicBezTo>
                        <a:pt x="2069869" y="2480261"/>
                        <a:pt x="2077365" y="2473236"/>
                        <a:pt x="2086494" y="2469178"/>
                      </a:cubicBezTo>
                      <a:cubicBezTo>
                        <a:pt x="2122063" y="2453369"/>
                        <a:pt x="2135761" y="2453914"/>
                        <a:pt x="2169621" y="2444240"/>
                      </a:cubicBezTo>
                      <a:cubicBezTo>
                        <a:pt x="2178047" y="2441833"/>
                        <a:pt x="2186247" y="2438698"/>
                        <a:pt x="2194560" y="2435927"/>
                      </a:cubicBezTo>
                      <a:cubicBezTo>
                        <a:pt x="2202873" y="2430385"/>
                        <a:pt x="2210143" y="2422809"/>
                        <a:pt x="2219498" y="2419301"/>
                      </a:cubicBezTo>
                      <a:cubicBezTo>
                        <a:pt x="2232727" y="2414340"/>
                        <a:pt x="2247354" y="2414416"/>
                        <a:pt x="2261061" y="2410989"/>
                      </a:cubicBezTo>
                      <a:cubicBezTo>
                        <a:pt x="2269562" y="2408864"/>
                        <a:pt x="2277795" y="2405753"/>
                        <a:pt x="2286000" y="2402676"/>
                      </a:cubicBezTo>
                      <a:cubicBezTo>
                        <a:pt x="2299972" y="2397437"/>
                        <a:pt x="2313540" y="2391149"/>
                        <a:pt x="2327563" y="2386050"/>
                      </a:cubicBezTo>
                      <a:cubicBezTo>
                        <a:pt x="2344033" y="2380061"/>
                        <a:pt x="2360814" y="2374967"/>
                        <a:pt x="2377440" y="2369425"/>
                      </a:cubicBezTo>
                      <a:lnTo>
                        <a:pt x="2452254" y="2344487"/>
                      </a:lnTo>
                      <a:lnTo>
                        <a:pt x="2502130" y="2327861"/>
                      </a:lnTo>
                      <a:cubicBezTo>
                        <a:pt x="2510443" y="2325090"/>
                        <a:pt x="2518568" y="2321674"/>
                        <a:pt x="2527069" y="2319549"/>
                      </a:cubicBezTo>
                      <a:cubicBezTo>
                        <a:pt x="2538153" y="2316778"/>
                        <a:pt x="2549335" y="2314375"/>
                        <a:pt x="2560320" y="2311236"/>
                      </a:cubicBezTo>
                      <a:cubicBezTo>
                        <a:pt x="2579511" y="2305753"/>
                        <a:pt x="2611016" y="2293323"/>
                        <a:pt x="2626821" y="2286298"/>
                      </a:cubicBezTo>
                      <a:cubicBezTo>
                        <a:pt x="2638145" y="2281265"/>
                        <a:pt x="2648682" y="2274553"/>
                        <a:pt x="2660072" y="2269672"/>
                      </a:cubicBezTo>
                      <a:cubicBezTo>
                        <a:pt x="2706714" y="2249683"/>
                        <a:pt x="2663105" y="2276251"/>
                        <a:pt x="2718261" y="2244734"/>
                      </a:cubicBezTo>
                      <a:cubicBezTo>
                        <a:pt x="2734183" y="2235636"/>
                        <a:pt x="2748324" y="2225859"/>
                        <a:pt x="2759825" y="2211483"/>
                      </a:cubicBezTo>
                      <a:cubicBezTo>
                        <a:pt x="2766066" y="2203682"/>
                        <a:pt x="2769386" y="2193609"/>
                        <a:pt x="2776450" y="2186545"/>
                      </a:cubicBezTo>
                      <a:cubicBezTo>
                        <a:pt x="2783515" y="2179481"/>
                        <a:pt x="2793803" y="2176422"/>
                        <a:pt x="2801389" y="2169920"/>
                      </a:cubicBezTo>
                      <a:cubicBezTo>
                        <a:pt x="2813290" y="2159719"/>
                        <a:pt x="2823556" y="2147753"/>
                        <a:pt x="2834640" y="2136669"/>
                      </a:cubicBezTo>
                      <a:lnTo>
                        <a:pt x="2892829" y="2078480"/>
                      </a:lnTo>
                      <a:cubicBezTo>
                        <a:pt x="2898371" y="2072938"/>
                        <a:pt x="2902019" y="2064332"/>
                        <a:pt x="2909454" y="2061854"/>
                      </a:cubicBezTo>
                      <a:lnTo>
                        <a:pt x="2934392" y="2053541"/>
                      </a:lnTo>
                      <a:cubicBezTo>
                        <a:pt x="2973302" y="2014633"/>
                        <a:pt x="2925596" y="2057380"/>
                        <a:pt x="2975956" y="2028603"/>
                      </a:cubicBezTo>
                      <a:cubicBezTo>
                        <a:pt x="2984473" y="2023736"/>
                        <a:pt x="3021278" y="1992554"/>
                        <a:pt x="3034145" y="1987040"/>
                      </a:cubicBezTo>
                      <a:cubicBezTo>
                        <a:pt x="3044646" y="1982540"/>
                        <a:pt x="3056312" y="1981498"/>
                        <a:pt x="3067396" y="1978727"/>
                      </a:cubicBezTo>
                      <a:cubicBezTo>
                        <a:pt x="3072938" y="1973185"/>
                        <a:pt x="3077301" y="1966133"/>
                        <a:pt x="3084021" y="1962101"/>
                      </a:cubicBezTo>
                      <a:cubicBezTo>
                        <a:pt x="3091535" y="1957593"/>
                        <a:pt x="3100506" y="1956095"/>
                        <a:pt x="3108960" y="1953789"/>
                      </a:cubicBezTo>
                      <a:cubicBezTo>
                        <a:pt x="3131004" y="1947777"/>
                        <a:pt x="3153784" y="1944389"/>
                        <a:pt x="3175461" y="1937163"/>
                      </a:cubicBezTo>
                      <a:cubicBezTo>
                        <a:pt x="3183774" y="1934392"/>
                        <a:pt x="3191974" y="1931257"/>
                        <a:pt x="3200400" y="1928850"/>
                      </a:cubicBezTo>
                      <a:cubicBezTo>
                        <a:pt x="3209266" y="1926317"/>
                        <a:pt x="3248035" y="1918088"/>
                        <a:pt x="3258589" y="1912225"/>
                      </a:cubicBezTo>
                      <a:cubicBezTo>
                        <a:pt x="3276056" y="1902521"/>
                        <a:pt x="3291840" y="1890058"/>
                        <a:pt x="3308465" y="1878974"/>
                      </a:cubicBezTo>
                      <a:cubicBezTo>
                        <a:pt x="3316778" y="1873432"/>
                        <a:pt x="3326339" y="1869413"/>
                        <a:pt x="3333403" y="1862349"/>
                      </a:cubicBezTo>
                      <a:cubicBezTo>
                        <a:pt x="3338945" y="1856807"/>
                        <a:pt x="3343308" y="1849755"/>
                        <a:pt x="3350029" y="1845723"/>
                      </a:cubicBezTo>
                      <a:cubicBezTo>
                        <a:pt x="3357543" y="1841215"/>
                        <a:pt x="3366654" y="1840181"/>
                        <a:pt x="3374967" y="1837410"/>
                      </a:cubicBezTo>
                      <a:lnTo>
                        <a:pt x="3441469" y="1770909"/>
                      </a:lnTo>
                      <a:cubicBezTo>
                        <a:pt x="3447011" y="1765367"/>
                        <a:pt x="3451573" y="1758630"/>
                        <a:pt x="3458094" y="1754283"/>
                      </a:cubicBezTo>
                      <a:cubicBezTo>
                        <a:pt x="3534848" y="1703114"/>
                        <a:pt x="3440434" y="1768411"/>
                        <a:pt x="3499658" y="1721032"/>
                      </a:cubicBezTo>
                      <a:cubicBezTo>
                        <a:pt x="3507459" y="1714791"/>
                        <a:pt x="3517011" y="1710909"/>
                        <a:pt x="3524596" y="1704407"/>
                      </a:cubicBezTo>
                      <a:cubicBezTo>
                        <a:pt x="3536497" y="1694206"/>
                        <a:pt x="3544805" y="1679851"/>
                        <a:pt x="3557847" y="1671156"/>
                      </a:cubicBezTo>
                      <a:cubicBezTo>
                        <a:pt x="3574472" y="1660072"/>
                        <a:pt x="3593594" y="1652033"/>
                        <a:pt x="3607723" y="1637905"/>
                      </a:cubicBezTo>
                      <a:cubicBezTo>
                        <a:pt x="3627417" y="1618212"/>
                        <a:pt x="3646029" y="1597428"/>
                        <a:pt x="3674225" y="1588029"/>
                      </a:cubicBezTo>
                      <a:lnTo>
                        <a:pt x="3699163" y="1579716"/>
                      </a:lnTo>
                      <a:cubicBezTo>
                        <a:pt x="3741292" y="1537587"/>
                        <a:pt x="3686768" y="1587153"/>
                        <a:pt x="3740727" y="1554778"/>
                      </a:cubicBezTo>
                      <a:cubicBezTo>
                        <a:pt x="3747447" y="1550746"/>
                        <a:pt x="3750632" y="1542184"/>
                        <a:pt x="3757352" y="1538152"/>
                      </a:cubicBezTo>
                      <a:cubicBezTo>
                        <a:pt x="3766660" y="1532567"/>
                        <a:pt x="3808301" y="1523699"/>
                        <a:pt x="3815541" y="1521527"/>
                      </a:cubicBezTo>
                      <a:cubicBezTo>
                        <a:pt x="3934800" y="1485749"/>
                        <a:pt x="3786218" y="1524702"/>
                        <a:pt x="3931920" y="1488276"/>
                      </a:cubicBezTo>
                      <a:lnTo>
                        <a:pt x="3965170" y="1479963"/>
                      </a:lnTo>
                      <a:cubicBezTo>
                        <a:pt x="3976254" y="1477192"/>
                        <a:pt x="3988202" y="1476759"/>
                        <a:pt x="3998421" y="1471650"/>
                      </a:cubicBezTo>
                      <a:cubicBezTo>
                        <a:pt x="4009505" y="1466108"/>
                        <a:pt x="4020348" y="1460058"/>
                        <a:pt x="4031672" y="1455025"/>
                      </a:cubicBezTo>
                      <a:cubicBezTo>
                        <a:pt x="4047477" y="1448001"/>
                        <a:pt x="4078984" y="1435570"/>
                        <a:pt x="4098174" y="1430087"/>
                      </a:cubicBezTo>
                      <a:cubicBezTo>
                        <a:pt x="4109159" y="1426948"/>
                        <a:pt x="4120341" y="1424545"/>
                        <a:pt x="4131425" y="1421774"/>
                      </a:cubicBezTo>
                      <a:cubicBezTo>
                        <a:pt x="4139738" y="1416232"/>
                        <a:pt x="4147427" y="1409617"/>
                        <a:pt x="4156363" y="1405149"/>
                      </a:cubicBezTo>
                      <a:cubicBezTo>
                        <a:pt x="4164200" y="1401230"/>
                        <a:pt x="4173787" y="1401344"/>
                        <a:pt x="4181301" y="1396836"/>
                      </a:cubicBezTo>
                      <a:cubicBezTo>
                        <a:pt x="4188022" y="1392804"/>
                        <a:pt x="4191406" y="1384557"/>
                        <a:pt x="4197927" y="1380210"/>
                      </a:cubicBezTo>
                      <a:cubicBezTo>
                        <a:pt x="4224007" y="1362823"/>
                        <a:pt x="4235188" y="1362582"/>
                        <a:pt x="4264429" y="1355272"/>
                      </a:cubicBezTo>
                      <a:cubicBezTo>
                        <a:pt x="4269971" y="1346959"/>
                        <a:pt x="4272582" y="1335629"/>
                        <a:pt x="4281054" y="1330334"/>
                      </a:cubicBezTo>
                      <a:cubicBezTo>
                        <a:pt x="4295915" y="1321046"/>
                        <a:pt x="4330930" y="1313709"/>
                        <a:pt x="4330930" y="1313709"/>
                      </a:cubicBezTo>
                      <a:cubicBezTo>
                        <a:pt x="4350623" y="1294016"/>
                        <a:pt x="4369235" y="1273230"/>
                        <a:pt x="4397432" y="1263832"/>
                      </a:cubicBezTo>
                      <a:lnTo>
                        <a:pt x="4422370" y="1255520"/>
                      </a:lnTo>
                      <a:cubicBezTo>
                        <a:pt x="4427912" y="1249978"/>
                        <a:pt x="4432275" y="1242926"/>
                        <a:pt x="4438996" y="1238894"/>
                      </a:cubicBezTo>
                      <a:cubicBezTo>
                        <a:pt x="4446510" y="1234386"/>
                        <a:pt x="4455880" y="1234033"/>
                        <a:pt x="4463934" y="1230581"/>
                      </a:cubicBezTo>
                      <a:cubicBezTo>
                        <a:pt x="4475324" y="1225700"/>
                        <a:pt x="4486101" y="1219498"/>
                        <a:pt x="4497185" y="1213956"/>
                      </a:cubicBezTo>
                      <a:cubicBezTo>
                        <a:pt x="4556911" y="1154226"/>
                        <a:pt x="4455152" y="1250288"/>
                        <a:pt x="4547061" y="1189018"/>
                      </a:cubicBezTo>
                      <a:cubicBezTo>
                        <a:pt x="4555374" y="1183476"/>
                        <a:pt x="4556168" y="1170659"/>
                        <a:pt x="4563687" y="1164080"/>
                      </a:cubicBezTo>
                      <a:cubicBezTo>
                        <a:pt x="4578724" y="1150922"/>
                        <a:pt x="4596938" y="1141913"/>
                        <a:pt x="4613563" y="1130829"/>
                      </a:cubicBezTo>
                      <a:cubicBezTo>
                        <a:pt x="4621876" y="1125287"/>
                        <a:pt x="4629023" y="1117362"/>
                        <a:pt x="4638501" y="1114203"/>
                      </a:cubicBezTo>
                      <a:cubicBezTo>
                        <a:pt x="4646814" y="1111432"/>
                        <a:pt x="4655602" y="1109809"/>
                        <a:pt x="4663440" y="1105890"/>
                      </a:cubicBezTo>
                      <a:cubicBezTo>
                        <a:pt x="4672376" y="1101422"/>
                        <a:pt x="4679195" y="1093200"/>
                        <a:pt x="4688378" y="1089265"/>
                      </a:cubicBezTo>
                      <a:cubicBezTo>
                        <a:pt x="4698879" y="1084765"/>
                        <a:pt x="4710644" y="1084091"/>
                        <a:pt x="4721629" y="1080952"/>
                      </a:cubicBezTo>
                      <a:cubicBezTo>
                        <a:pt x="4783360" y="1063315"/>
                        <a:pt x="4697184" y="1080877"/>
                        <a:pt x="4804756" y="1064327"/>
                      </a:cubicBezTo>
                      <a:cubicBezTo>
                        <a:pt x="4824028" y="1061362"/>
                        <a:pt x="4875443" y="1052889"/>
                        <a:pt x="4896196" y="1047701"/>
                      </a:cubicBezTo>
                      <a:cubicBezTo>
                        <a:pt x="4904697" y="1045576"/>
                        <a:pt x="4912596" y="1041359"/>
                        <a:pt x="4921134" y="1039389"/>
                      </a:cubicBezTo>
                      <a:cubicBezTo>
                        <a:pt x="4948668" y="1033035"/>
                        <a:pt x="4977453" y="1031699"/>
                        <a:pt x="5004261" y="1022763"/>
                      </a:cubicBezTo>
                      <a:cubicBezTo>
                        <a:pt x="5012574" y="1019992"/>
                        <a:pt x="5020699" y="1016575"/>
                        <a:pt x="5029200" y="1014450"/>
                      </a:cubicBezTo>
                      <a:cubicBezTo>
                        <a:pt x="5076679" y="1002581"/>
                        <a:pt x="5061331" y="1010630"/>
                        <a:pt x="5104014" y="997825"/>
                      </a:cubicBezTo>
                      <a:cubicBezTo>
                        <a:pt x="5120800" y="992789"/>
                        <a:pt x="5137265" y="986742"/>
                        <a:pt x="5153890" y="981200"/>
                      </a:cubicBezTo>
                      <a:lnTo>
                        <a:pt x="5178829" y="972887"/>
                      </a:lnTo>
                      <a:cubicBezTo>
                        <a:pt x="5226756" y="940934"/>
                        <a:pt x="5180521" y="968599"/>
                        <a:pt x="5228705" y="947949"/>
                      </a:cubicBezTo>
                      <a:cubicBezTo>
                        <a:pt x="5240095" y="943068"/>
                        <a:pt x="5250450" y="935925"/>
                        <a:pt x="5261956" y="931323"/>
                      </a:cubicBezTo>
                      <a:cubicBezTo>
                        <a:pt x="5278227" y="924814"/>
                        <a:pt x="5311832" y="914698"/>
                        <a:pt x="5311832" y="914698"/>
                      </a:cubicBezTo>
                      <a:cubicBezTo>
                        <a:pt x="5340850" y="885680"/>
                        <a:pt x="5321023" y="900550"/>
                        <a:pt x="5378334" y="881447"/>
                      </a:cubicBezTo>
                      <a:lnTo>
                        <a:pt x="5378334" y="881447"/>
                      </a:lnTo>
                      <a:cubicBezTo>
                        <a:pt x="5386647" y="875905"/>
                        <a:pt x="5394142" y="868879"/>
                        <a:pt x="5403272" y="864821"/>
                      </a:cubicBezTo>
                      <a:cubicBezTo>
                        <a:pt x="5419286" y="857703"/>
                        <a:pt x="5453149" y="848196"/>
                        <a:pt x="5453149" y="848196"/>
                      </a:cubicBezTo>
                      <a:cubicBezTo>
                        <a:pt x="5461462" y="842654"/>
                        <a:pt x="5468957" y="835628"/>
                        <a:pt x="5478087" y="831570"/>
                      </a:cubicBezTo>
                      <a:cubicBezTo>
                        <a:pt x="5494101" y="824453"/>
                        <a:pt x="5527963" y="814945"/>
                        <a:pt x="5527963" y="814945"/>
                      </a:cubicBezTo>
                      <a:cubicBezTo>
                        <a:pt x="5533505" y="809403"/>
                        <a:pt x="5538068" y="802667"/>
                        <a:pt x="5544589" y="798320"/>
                      </a:cubicBezTo>
                      <a:cubicBezTo>
                        <a:pt x="5595770" y="764200"/>
                        <a:pt x="5560278" y="799070"/>
                        <a:pt x="5602778" y="765069"/>
                      </a:cubicBezTo>
                      <a:cubicBezTo>
                        <a:pt x="5608898" y="760173"/>
                        <a:pt x="5613133" y="753145"/>
                        <a:pt x="5619403" y="748443"/>
                      </a:cubicBezTo>
                      <a:cubicBezTo>
                        <a:pt x="5635388" y="736454"/>
                        <a:pt x="5652654" y="726276"/>
                        <a:pt x="5669280" y="715192"/>
                      </a:cubicBezTo>
                      <a:cubicBezTo>
                        <a:pt x="5677593" y="709650"/>
                        <a:pt x="5684740" y="701726"/>
                        <a:pt x="5694218" y="698567"/>
                      </a:cubicBezTo>
                      <a:lnTo>
                        <a:pt x="5719156" y="690254"/>
                      </a:lnTo>
                      <a:cubicBezTo>
                        <a:pt x="5727469" y="681941"/>
                        <a:pt x="5734313" y="671837"/>
                        <a:pt x="5744094" y="665316"/>
                      </a:cubicBezTo>
                      <a:cubicBezTo>
                        <a:pt x="5751385" y="660455"/>
                        <a:pt x="5760896" y="660257"/>
                        <a:pt x="5769032" y="657003"/>
                      </a:cubicBezTo>
                      <a:cubicBezTo>
                        <a:pt x="5788625" y="649166"/>
                        <a:pt x="5807201" y="638738"/>
                        <a:pt x="5827221" y="632065"/>
                      </a:cubicBezTo>
                      <a:cubicBezTo>
                        <a:pt x="5889291" y="611375"/>
                        <a:pt x="5882534" y="620316"/>
                        <a:pt x="5935287" y="607127"/>
                      </a:cubicBezTo>
                      <a:cubicBezTo>
                        <a:pt x="5946640" y="604289"/>
                        <a:pt x="6029665" y="580720"/>
                        <a:pt x="6043352" y="573876"/>
                      </a:cubicBezTo>
                      <a:cubicBezTo>
                        <a:pt x="6054436" y="568334"/>
                        <a:pt x="6064734" y="560811"/>
                        <a:pt x="6076603" y="557250"/>
                      </a:cubicBezTo>
                      <a:cubicBezTo>
                        <a:pt x="6092747" y="552407"/>
                        <a:pt x="6109854" y="551709"/>
                        <a:pt x="6126480" y="548938"/>
                      </a:cubicBezTo>
                      <a:cubicBezTo>
                        <a:pt x="6213252" y="520013"/>
                        <a:pt x="6158876" y="533560"/>
                        <a:pt x="6292734" y="524000"/>
                      </a:cubicBezTo>
                      <a:cubicBezTo>
                        <a:pt x="6417143" y="503264"/>
                        <a:pt x="6261747" y="528767"/>
                        <a:pt x="6400800" y="507374"/>
                      </a:cubicBezTo>
                      <a:cubicBezTo>
                        <a:pt x="6417459" y="504811"/>
                        <a:pt x="6434223" y="502717"/>
                        <a:pt x="6450676" y="499061"/>
                      </a:cubicBezTo>
                      <a:cubicBezTo>
                        <a:pt x="6523713" y="482831"/>
                        <a:pt x="6398211" y="494682"/>
                        <a:pt x="6542116" y="474123"/>
                      </a:cubicBezTo>
                      <a:cubicBezTo>
                        <a:pt x="6574947" y="469433"/>
                        <a:pt x="6609465" y="465599"/>
                        <a:pt x="6641869" y="457498"/>
                      </a:cubicBezTo>
                      <a:cubicBezTo>
                        <a:pt x="6650370" y="455373"/>
                        <a:pt x="6658253" y="451086"/>
                        <a:pt x="6666807" y="449185"/>
                      </a:cubicBezTo>
                      <a:cubicBezTo>
                        <a:pt x="6683260" y="445529"/>
                        <a:pt x="6700230" y="444528"/>
                        <a:pt x="6716683" y="440872"/>
                      </a:cubicBezTo>
                      <a:cubicBezTo>
                        <a:pt x="6725237" y="438971"/>
                        <a:pt x="6733067" y="434461"/>
                        <a:pt x="6741621" y="432560"/>
                      </a:cubicBezTo>
                      <a:cubicBezTo>
                        <a:pt x="6758075" y="428904"/>
                        <a:pt x="6774970" y="427553"/>
                        <a:pt x="6791498" y="424247"/>
                      </a:cubicBezTo>
                      <a:cubicBezTo>
                        <a:pt x="6802701" y="422006"/>
                        <a:pt x="6813381" y="417071"/>
                        <a:pt x="6824749" y="415934"/>
                      </a:cubicBezTo>
                      <a:cubicBezTo>
                        <a:pt x="6868949" y="411514"/>
                        <a:pt x="6913418" y="410392"/>
                        <a:pt x="6957752" y="407621"/>
                      </a:cubicBezTo>
                      <a:cubicBezTo>
                        <a:pt x="6968836" y="404850"/>
                        <a:pt x="6979693" y="400925"/>
                        <a:pt x="6991003" y="399309"/>
                      </a:cubicBezTo>
                      <a:cubicBezTo>
                        <a:pt x="7156399" y="375682"/>
                        <a:pt x="7002395" y="404338"/>
                        <a:pt x="7132320" y="382683"/>
                      </a:cubicBezTo>
                      <a:cubicBezTo>
                        <a:pt x="7219400" y="368169"/>
                        <a:pt x="7132429" y="380999"/>
                        <a:pt x="7207134" y="366058"/>
                      </a:cubicBezTo>
                      <a:cubicBezTo>
                        <a:pt x="7244192" y="358647"/>
                        <a:pt x="7262911" y="358348"/>
                        <a:pt x="7298574" y="349432"/>
                      </a:cubicBezTo>
                      <a:cubicBezTo>
                        <a:pt x="7307075" y="347307"/>
                        <a:pt x="7315087" y="343527"/>
                        <a:pt x="7323512" y="341120"/>
                      </a:cubicBezTo>
                      <a:cubicBezTo>
                        <a:pt x="7334497" y="337981"/>
                        <a:pt x="7345679" y="335578"/>
                        <a:pt x="7356763" y="332807"/>
                      </a:cubicBezTo>
                      <a:cubicBezTo>
                        <a:pt x="7387074" y="302496"/>
                        <a:pt x="7357613" y="326254"/>
                        <a:pt x="7406640" y="307869"/>
                      </a:cubicBezTo>
                      <a:cubicBezTo>
                        <a:pt x="7418243" y="303518"/>
                        <a:pt x="7428566" y="296276"/>
                        <a:pt x="7439890" y="291243"/>
                      </a:cubicBezTo>
                      <a:cubicBezTo>
                        <a:pt x="7453526" y="285183"/>
                        <a:pt x="7468107" y="281291"/>
                        <a:pt x="7481454" y="274618"/>
                      </a:cubicBezTo>
                      <a:cubicBezTo>
                        <a:pt x="7490390" y="270150"/>
                        <a:pt x="7497262" y="262050"/>
                        <a:pt x="7506392" y="257992"/>
                      </a:cubicBezTo>
                      <a:cubicBezTo>
                        <a:pt x="7522406" y="250874"/>
                        <a:pt x="7539643" y="246909"/>
                        <a:pt x="7556269" y="241367"/>
                      </a:cubicBezTo>
                      <a:cubicBezTo>
                        <a:pt x="7564582" y="238596"/>
                        <a:pt x="7572706" y="235179"/>
                        <a:pt x="7581207" y="233054"/>
                      </a:cubicBezTo>
                      <a:cubicBezTo>
                        <a:pt x="7592291" y="230283"/>
                        <a:pt x="7603515" y="228024"/>
                        <a:pt x="7614458" y="224741"/>
                      </a:cubicBezTo>
                      <a:cubicBezTo>
                        <a:pt x="7631244" y="219705"/>
                        <a:pt x="7647150" y="211553"/>
                        <a:pt x="7664334" y="208116"/>
                      </a:cubicBezTo>
                      <a:cubicBezTo>
                        <a:pt x="7678189" y="205345"/>
                        <a:pt x="7692365" y="203863"/>
                        <a:pt x="7705898" y="199803"/>
                      </a:cubicBezTo>
                      <a:cubicBezTo>
                        <a:pt x="7720190" y="195515"/>
                        <a:pt x="7733438" y="188277"/>
                        <a:pt x="7747461" y="183178"/>
                      </a:cubicBezTo>
                      <a:cubicBezTo>
                        <a:pt x="7786202" y="169090"/>
                        <a:pt x="7823118" y="158072"/>
                        <a:pt x="7863840" y="149927"/>
                      </a:cubicBezTo>
                      <a:lnTo>
                        <a:pt x="7905403" y="141614"/>
                      </a:lnTo>
                      <a:cubicBezTo>
                        <a:pt x="7955015" y="132593"/>
                        <a:pt x="7950657" y="135252"/>
                        <a:pt x="7996843" y="124989"/>
                      </a:cubicBezTo>
                      <a:cubicBezTo>
                        <a:pt x="8006432" y="122858"/>
                        <a:pt x="8043923" y="113918"/>
                        <a:pt x="8055032" y="108363"/>
                      </a:cubicBezTo>
                      <a:cubicBezTo>
                        <a:pt x="8063968" y="103895"/>
                        <a:pt x="8070841" y="95796"/>
                        <a:pt x="8079970" y="91738"/>
                      </a:cubicBezTo>
                      <a:cubicBezTo>
                        <a:pt x="8095985" y="84620"/>
                        <a:pt x="8114172" y="82949"/>
                        <a:pt x="8129847" y="75112"/>
                      </a:cubicBezTo>
                      <a:cubicBezTo>
                        <a:pt x="8146472" y="66799"/>
                        <a:pt x="8162737" y="57723"/>
                        <a:pt x="8179723" y="50174"/>
                      </a:cubicBezTo>
                      <a:cubicBezTo>
                        <a:pt x="8187730" y="46615"/>
                        <a:pt x="8197001" y="46116"/>
                        <a:pt x="8204661" y="41861"/>
                      </a:cubicBezTo>
                      <a:cubicBezTo>
                        <a:pt x="8255318" y="13718"/>
                        <a:pt x="8238437" y="10557"/>
                        <a:pt x="8279476" y="298"/>
                      </a:cubicBezTo>
                      <a:cubicBezTo>
                        <a:pt x="8282164" y="-374"/>
                        <a:pt x="8285018" y="298"/>
                        <a:pt x="8287789" y="298"/>
                      </a:cubicBezTo>
                    </a:path>
                  </a:pathLst>
                </a:custGeom>
                <a:noFill/>
                <a:ln w="381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ZoneTexte 26"/>
                <p:cNvSpPr txBox="1"/>
                <p:nvPr/>
              </p:nvSpPr>
              <p:spPr>
                <a:xfrm>
                  <a:off x="9803782" y="1170184"/>
                  <a:ext cx="1458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(1) </a:t>
                  </a:r>
                  <a:r>
                    <a:rPr lang="fr-FR" sz="1600" b="1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Efficacité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4472C4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(convergence)</a:t>
                  </a:r>
                  <a:endParaRPr lang="fr-FR" sz="1600" dirty="0">
                    <a:solidFill>
                      <a:srgbClr val="4472C4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4" name="Groupe 43"/>
              <p:cNvGrpSpPr/>
              <p:nvPr/>
            </p:nvGrpSpPr>
            <p:grpSpPr>
              <a:xfrm rot="18927019">
                <a:off x="9762089" y="1121007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5" name="Connecteur droit 44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necteur droit 45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Groupe 34"/>
            <p:cNvGrpSpPr/>
            <p:nvPr/>
          </p:nvGrpSpPr>
          <p:grpSpPr>
            <a:xfrm>
              <a:off x="1521229" y="1121008"/>
              <a:ext cx="5786668" cy="3741937"/>
              <a:chOff x="1521229" y="1121008"/>
              <a:chExt cx="5786668" cy="3741937"/>
            </a:xfrm>
          </p:grpSpPr>
          <p:grpSp>
            <p:nvGrpSpPr>
              <p:cNvPr id="2" name="Groupe 1"/>
              <p:cNvGrpSpPr/>
              <p:nvPr/>
            </p:nvGrpSpPr>
            <p:grpSpPr>
              <a:xfrm>
                <a:off x="1521229" y="1170184"/>
                <a:ext cx="5786668" cy="3692761"/>
                <a:chOff x="1521229" y="1170184"/>
                <a:chExt cx="5786668" cy="3692761"/>
              </a:xfrm>
            </p:grpSpPr>
            <p:sp>
              <p:nvSpPr>
                <p:cNvPr id="26" name="Forme libre 25"/>
                <p:cNvSpPr/>
                <p:nvPr/>
              </p:nvSpPr>
              <p:spPr>
                <a:xfrm>
                  <a:off x="1521229" y="1188661"/>
                  <a:ext cx="4347556" cy="3674284"/>
                </a:xfrm>
                <a:custGeom>
                  <a:avLst/>
                  <a:gdLst>
                    <a:gd name="connsiteX0" fmla="*/ 0 w 4347556"/>
                    <a:gd name="connsiteY0" fmla="*/ 3674284 h 3674284"/>
                    <a:gd name="connsiteX1" fmla="*/ 24938 w 4347556"/>
                    <a:gd name="connsiteY1" fmla="*/ 3599470 h 3674284"/>
                    <a:gd name="connsiteX2" fmla="*/ 33251 w 4347556"/>
                    <a:gd name="connsiteY2" fmla="*/ 3549594 h 3674284"/>
                    <a:gd name="connsiteX3" fmla="*/ 41564 w 4347556"/>
                    <a:gd name="connsiteY3" fmla="*/ 3516343 h 3674284"/>
                    <a:gd name="connsiteX4" fmla="*/ 49876 w 4347556"/>
                    <a:gd name="connsiteY4" fmla="*/ 3466466 h 3674284"/>
                    <a:gd name="connsiteX5" fmla="*/ 66502 w 4347556"/>
                    <a:gd name="connsiteY5" fmla="*/ 3449841 h 3674284"/>
                    <a:gd name="connsiteX6" fmla="*/ 116378 w 4347556"/>
                    <a:gd name="connsiteY6" fmla="*/ 3424903 h 3674284"/>
                    <a:gd name="connsiteX7" fmla="*/ 141316 w 4347556"/>
                    <a:gd name="connsiteY7" fmla="*/ 3408277 h 3674284"/>
                    <a:gd name="connsiteX8" fmla="*/ 157942 w 4347556"/>
                    <a:gd name="connsiteY8" fmla="*/ 3391652 h 3674284"/>
                    <a:gd name="connsiteX9" fmla="*/ 182880 w 4347556"/>
                    <a:gd name="connsiteY9" fmla="*/ 3383339 h 3674284"/>
                    <a:gd name="connsiteX10" fmla="*/ 199506 w 4347556"/>
                    <a:gd name="connsiteY10" fmla="*/ 3358401 h 3674284"/>
                    <a:gd name="connsiteX11" fmla="*/ 207818 w 4347556"/>
                    <a:gd name="connsiteY11" fmla="*/ 3333463 h 3674284"/>
                    <a:gd name="connsiteX12" fmla="*/ 241069 w 4347556"/>
                    <a:gd name="connsiteY12" fmla="*/ 3283586 h 3674284"/>
                    <a:gd name="connsiteX13" fmla="*/ 257695 w 4347556"/>
                    <a:gd name="connsiteY13" fmla="*/ 3266961 h 3674284"/>
                    <a:gd name="connsiteX14" fmla="*/ 290946 w 4347556"/>
                    <a:gd name="connsiteY14" fmla="*/ 3217084 h 3674284"/>
                    <a:gd name="connsiteX15" fmla="*/ 307571 w 4347556"/>
                    <a:gd name="connsiteY15" fmla="*/ 3167208 h 3674284"/>
                    <a:gd name="connsiteX16" fmla="*/ 315884 w 4347556"/>
                    <a:gd name="connsiteY16" fmla="*/ 3142270 h 3674284"/>
                    <a:gd name="connsiteX17" fmla="*/ 332509 w 4347556"/>
                    <a:gd name="connsiteY17" fmla="*/ 3117332 h 3674284"/>
                    <a:gd name="connsiteX18" fmla="*/ 340822 w 4347556"/>
                    <a:gd name="connsiteY18" fmla="*/ 3084081 h 3674284"/>
                    <a:gd name="connsiteX19" fmla="*/ 357447 w 4347556"/>
                    <a:gd name="connsiteY19" fmla="*/ 3034204 h 3674284"/>
                    <a:gd name="connsiteX20" fmla="*/ 365760 w 4347556"/>
                    <a:gd name="connsiteY20" fmla="*/ 2976015 h 3674284"/>
                    <a:gd name="connsiteX21" fmla="*/ 374073 w 4347556"/>
                    <a:gd name="connsiteY21" fmla="*/ 2926139 h 3674284"/>
                    <a:gd name="connsiteX22" fmla="*/ 382386 w 4347556"/>
                    <a:gd name="connsiteY22" fmla="*/ 2601943 h 3674284"/>
                    <a:gd name="connsiteX23" fmla="*/ 399011 w 4347556"/>
                    <a:gd name="connsiteY23" fmla="*/ 2552066 h 3674284"/>
                    <a:gd name="connsiteX24" fmla="*/ 423949 w 4347556"/>
                    <a:gd name="connsiteY24" fmla="*/ 2502190 h 3674284"/>
                    <a:gd name="connsiteX25" fmla="*/ 448887 w 4347556"/>
                    <a:gd name="connsiteY25" fmla="*/ 2493877 h 3674284"/>
                    <a:gd name="connsiteX26" fmla="*/ 465513 w 4347556"/>
                    <a:gd name="connsiteY26" fmla="*/ 2477252 h 3674284"/>
                    <a:gd name="connsiteX27" fmla="*/ 482138 w 4347556"/>
                    <a:gd name="connsiteY27" fmla="*/ 2452314 h 3674284"/>
                    <a:gd name="connsiteX28" fmla="*/ 507076 w 4347556"/>
                    <a:gd name="connsiteY28" fmla="*/ 2435688 h 3674284"/>
                    <a:gd name="connsiteX29" fmla="*/ 523702 w 4347556"/>
                    <a:gd name="connsiteY29" fmla="*/ 2419063 h 3674284"/>
                    <a:gd name="connsiteX30" fmla="*/ 548640 w 4347556"/>
                    <a:gd name="connsiteY30" fmla="*/ 2402437 h 3674284"/>
                    <a:gd name="connsiteX31" fmla="*/ 581891 w 4347556"/>
                    <a:gd name="connsiteY31" fmla="*/ 2369186 h 3674284"/>
                    <a:gd name="connsiteX32" fmla="*/ 615142 w 4347556"/>
                    <a:gd name="connsiteY32" fmla="*/ 2327623 h 3674284"/>
                    <a:gd name="connsiteX33" fmla="*/ 640080 w 4347556"/>
                    <a:gd name="connsiteY33" fmla="*/ 2244495 h 3674284"/>
                    <a:gd name="connsiteX34" fmla="*/ 656706 w 4347556"/>
                    <a:gd name="connsiteY34" fmla="*/ 2227870 h 3674284"/>
                    <a:gd name="connsiteX35" fmla="*/ 673331 w 4347556"/>
                    <a:gd name="connsiteY35" fmla="*/ 2186306 h 3674284"/>
                    <a:gd name="connsiteX36" fmla="*/ 706582 w 4347556"/>
                    <a:gd name="connsiteY36" fmla="*/ 2153055 h 3674284"/>
                    <a:gd name="connsiteX37" fmla="*/ 723207 w 4347556"/>
                    <a:gd name="connsiteY37" fmla="*/ 2128117 h 3674284"/>
                    <a:gd name="connsiteX38" fmla="*/ 739833 w 4347556"/>
                    <a:gd name="connsiteY38" fmla="*/ 2111492 h 3674284"/>
                    <a:gd name="connsiteX39" fmla="*/ 773084 w 4347556"/>
                    <a:gd name="connsiteY39" fmla="*/ 2061615 h 3674284"/>
                    <a:gd name="connsiteX40" fmla="*/ 798022 w 4347556"/>
                    <a:gd name="connsiteY40" fmla="*/ 2044990 h 3674284"/>
                    <a:gd name="connsiteX41" fmla="*/ 814647 w 4347556"/>
                    <a:gd name="connsiteY41" fmla="*/ 2028364 h 3674284"/>
                    <a:gd name="connsiteX42" fmla="*/ 839586 w 4347556"/>
                    <a:gd name="connsiteY42" fmla="*/ 2020052 h 3674284"/>
                    <a:gd name="connsiteX43" fmla="*/ 889462 w 4347556"/>
                    <a:gd name="connsiteY43" fmla="*/ 1986801 h 3674284"/>
                    <a:gd name="connsiteX44" fmla="*/ 914400 w 4347556"/>
                    <a:gd name="connsiteY44" fmla="*/ 1970175 h 3674284"/>
                    <a:gd name="connsiteX45" fmla="*/ 955964 w 4347556"/>
                    <a:gd name="connsiteY45" fmla="*/ 1945237 h 3674284"/>
                    <a:gd name="connsiteX46" fmla="*/ 972589 w 4347556"/>
                    <a:gd name="connsiteY46" fmla="*/ 1920299 h 3674284"/>
                    <a:gd name="connsiteX47" fmla="*/ 1039091 w 4347556"/>
                    <a:gd name="connsiteY47" fmla="*/ 1878735 h 3674284"/>
                    <a:gd name="connsiteX48" fmla="*/ 1097280 w 4347556"/>
                    <a:gd name="connsiteY48" fmla="*/ 1820546 h 3674284"/>
                    <a:gd name="connsiteX49" fmla="*/ 1113906 w 4347556"/>
                    <a:gd name="connsiteY49" fmla="*/ 1803921 h 3674284"/>
                    <a:gd name="connsiteX50" fmla="*/ 1130531 w 4347556"/>
                    <a:gd name="connsiteY50" fmla="*/ 1778983 h 3674284"/>
                    <a:gd name="connsiteX51" fmla="*/ 1163782 w 4347556"/>
                    <a:gd name="connsiteY51" fmla="*/ 1712481 h 3674284"/>
                    <a:gd name="connsiteX52" fmla="*/ 1188720 w 4347556"/>
                    <a:gd name="connsiteY52" fmla="*/ 1637666 h 3674284"/>
                    <a:gd name="connsiteX53" fmla="*/ 1197033 w 4347556"/>
                    <a:gd name="connsiteY53" fmla="*/ 1612728 h 3674284"/>
                    <a:gd name="connsiteX54" fmla="*/ 1205346 w 4347556"/>
                    <a:gd name="connsiteY54" fmla="*/ 1587790 h 3674284"/>
                    <a:gd name="connsiteX55" fmla="*/ 1221971 w 4347556"/>
                    <a:gd name="connsiteY55" fmla="*/ 1571164 h 3674284"/>
                    <a:gd name="connsiteX56" fmla="*/ 1230284 w 4347556"/>
                    <a:gd name="connsiteY56" fmla="*/ 1529601 h 3674284"/>
                    <a:gd name="connsiteX57" fmla="*/ 1238596 w 4347556"/>
                    <a:gd name="connsiteY57" fmla="*/ 1355034 h 3674284"/>
                    <a:gd name="connsiteX58" fmla="*/ 1255222 w 4347556"/>
                    <a:gd name="connsiteY58" fmla="*/ 1305157 h 3674284"/>
                    <a:gd name="connsiteX59" fmla="*/ 1263535 w 4347556"/>
                    <a:gd name="connsiteY59" fmla="*/ 1280219 h 3674284"/>
                    <a:gd name="connsiteX60" fmla="*/ 1296786 w 4347556"/>
                    <a:gd name="connsiteY60" fmla="*/ 1230343 h 3674284"/>
                    <a:gd name="connsiteX61" fmla="*/ 1338349 w 4347556"/>
                    <a:gd name="connsiteY61" fmla="*/ 1188779 h 3674284"/>
                    <a:gd name="connsiteX62" fmla="*/ 1363287 w 4347556"/>
                    <a:gd name="connsiteY62" fmla="*/ 1172154 h 3674284"/>
                    <a:gd name="connsiteX63" fmla="*/ 1379913 w 4347556"/>
                    <a:gd name="connsiteY63" fmla="*/ 1155528 h 3674284"/>
                    <a:gd name="connsiteX64" fmla="*/ 1429789 w 4347556"/>
                    <a:gd name="connsiteY64" fmla="*/ 1122277 h 3674284"/>
                    <a:gd name="connsiteX65" fmla="*/ 1504604 w 4347556"/>
                    <a:gd name="connsiteY65" fmla="*/ 1072401 h 3674284"/>
                    <a:gd name="connsiteX66" fmla="*/ 1529542 w 4347556"/>
                    <a:gd name="connsiteY66" fmla="*/ 1055775 h 3674284"/>
                    <a:gd name="connsiteX67" fmla="*/ 1579418 w 4347556"/>
                    <a:gd name="connsiteY67" fmla="*/ 1039150 h 3674284"/>
                    <a:gd name="connsiteX68" fmla="*/ 1604356 w 4347556"/>
                    <a:gd name="connsiteY68" fmla="*/ 1022524 h 3674284"/>
                    <a:gd name="connsiteX69" fmla="*/ 1637607 w 4347556"/>
                    <a:gd name="connsiteY69" fmla="*/ 1014212 h 3674284"/>
                    <a:gd name="connsiteX70" fmla="*/ 1662546 w 4347556"/>
                    <a:gd name="connsiteY70" fmla="*/ 1005899 h 3674284"/>
                    <a:gd name="connsiteX71" fmla="*/ 1695796 w 4347556"/>
                    <a:gd name="connsiteY71" fmla="*/ 989274 h 3674284"/>
                    <a:gd name="connsiteX72" fmla="*/ 1737360 w 4347556"/>
                    <a:gd name="connsiteY72" fmla="*/ 980961 h 3674284"/>
                    <a:gd name="connsiteX73" fmla="*/ 1820487 w 4347556"/>
                    <a:gd name="connsiteY73" fmla="*/ 947710 h 3674284"/>
                    <a:gd name="connsiteX74" fmla="*/ 1853738 w 4347556"/>
                    <a:gd name="connsiteY74" fmla="*/ 939397 h 3674284"/>
                    <a:gd name="connsiteX75" fmla="*/ 1920240 w 4347556"/>
                    <a:gd name="connsiteY75" fmla="*/ 914459 h 3674284"/>
                    <a:gd name="connsiteX76" fmla="*/ 1936866 w 4347556"/>
                    <a:gd name="connsiteY76" fmla="*/ 897834 h 3674284"/>
                    <a:gd name="connsiteX77" fmla="*/ 1995055 w 4347556"/>
                    <a:gd name="connsiteY77" fmla="*/ 881208 h 3674284"/>
                    <a:gd name="connsiteX78" fmla="*/ 2019993 w 4347556"/>
                    <a:gd name="connsiteY78" fmla="*/ 864583 h 3674284"/>
                    <a:gd name="connsiteX79" fmla="*/ 2036618 w 4347556"/>
                    <a:gd name="connsiteY79" fmla="*/ 847957 h 3674284"/>
                    <a:gd name="connsiteX80" fmla="*/ 2069869 w 4347556"/>
                    <a:gd name="connsiteY80" fmla="*/ 831332 h 3674284"/>
                    <a:gd name="connsiteX81" fmla="*/ 2111433 w 4347556"/>
                    <a:gd name="connsiteY81" fmla="*/ 798081 h 3674284"/>
                    <a:gd name="connsiteX82" fmla="*/ 2152996 w 4347556"/>
                    <a:gd name="connsiteY82" fmla="*/ 756517 h 3674284"/>
                    <a:gd name="connsiteX83" fmla="*/ 2169622 w 4347556"/>
                    <a:gd name="connsiteY83" fmla="*/ 739892 h 3674284"/>
                    <a:gd name="connsiteX84" fmla="*/ 2211186 w 4347556"/>
                    <a:gd name="connsiteY84" fmla="*/ 681703 h 3674284"/>
                    <a:gd name="connsiteX85" fmla="*/ 2227811 w 4347556"/>
                    <a:gd name="connsiteY85" fmla="*/ 656764 h 3674284"/>
                    <a:gd name="connsiteX86" fmla="*/ 2269375 w 4347556"/>
                    <a:gd name="connsiteY86" fmla="*/ 615201 h 3674284"/>
                    <a:gd name="connsiteX87" fmla="*/ 2294313 w 4347556"/>
                    <a:gd name="connsiteY87" fmla="*/ 590263 h 3674284"/>
                    <a:gd name="connsiteX88" fmla="*/ 2310938 w 4347556"/>
                    <a:gd name="connsiteY88" fmla="*/ 573637 h 3674284"/>
                    <a:gd name="connsiteX89" fmla="*/ 2369127 w 4347556"/>
                    <a:gd name="connsiteY89" fmla="*/ 507135 h 3674284"/>
                    <a:gd name="connsiteX90" fmla="*/ 2402378 w 4347556"/>
                    <a:gd name="connsiteY90" fmla="*/ 490510 h 3674284"/>
                    <a:gd name="connsiteX91" fmla="*/ 2468880 w 4347556"/>
                    <a:gd name="connsiteY91" fmla="*/ 448946 h 3674284"/>
                    <a:gd name="connsiteX92" fmla="*/ 2493818 w 4347556"/>
                    <a:gd name="connsiteY92" fmla="*/ 440634 h 3674284"/>
                    <a:gd name="connsiteX93" fmla="*/ 2552007 w 4347556"/>
                    <a:gd name="connsiteY93" fmla="*/ 424008 h 3674284"/>
                    <a:gd name="connsiteX94" fmla="*/ 2576946 w 4347556"/>
                    <a:gd name="connsiteY94" fmla="*/ 407383 h 3674284"/>
                    <a:gd name="connsiteX95" fmla="*/ 2668386 w 4347556"/>
                    <a:gd name="connsiteY95" fmla="*/ 390757 h 3674284"/>
                    <a:gd name="connsiteX96" fmla="*/ 2826327 w 4347556"/>
                    <a:gd name="connsiteY96" fmla="*/ 374132 h 3674284"/>
                    <a:gd name="connsiteX97" fmla="*/ 2917767 w 4347556"/>
                    <a:gd name="connsiteY97" fmla="*/ 357506 h 3674284"/>
                    <a:gd name="connsiteX98" fmla="*/ 2942706 w 4347556"/>
                    <a:gd name="connsiteY98" fmla="*/ 349194 h 3674284"/>
                    <a:gd name="connsiteX99" fmla="*/ 2984269 w 4347556"/>
                    <a:gd name="connsiteY99" fmla="*/ 340881 h 3674284"/>
                    <a:gd name="connsiteX100" fmla="*/ 3025833 w 4347556"/>
                    <a:gd name="connsiteY100" fmla="*/ 299317 h 3674284"/>
                    <a:gd name="connsiteX101" fmla="*/ 3075709 w 4347556"/>
                    <a:gd name="connsiteY101" fmla="*/ 241128 h 3674284"/>
                    <a:gd name="connsiteX102" fmla="*/ 3092335 w 4347556"/>
                    <a:gd name="connsiteY102" fmla="*/ 224503 h 3674284"/>
                    <a:gd name="connsiteX103" fmla="*/ 3158836 w 4347556"/>
                    <a:gd name="connsiteY103" fmla="*/ 191252 h 3674284"/>
                    <a:gd name="connsiteX104" fmla="*/ 3192087 w 4347556"/>
                    <a:gd name="connsiteY104" fmla="*/ 182939 h 3674284"/>
                    <a:gd name="connsiteX105" fmla="*/ 3333404 w 4347556"/>
                    <a:gd name="connsiteY105" fmla="*/ 166314 h 3674284"/>
                    <a:gd name="connsiteX106" fmla="*/ 3374967 w 4347556"/>
                    <a:gd name="connsiteY106" fmla="*/ 158001 h 3674284"/>
                    <a:gd name="connsiteX107" fmla="*/ 3873731 w 4347556"/>
                    <a:gd name="connsiteY107" fmla="*/ 149688 h 3674284"/>
                    <a:gd name="connsiteX108" fmla="*/ 3965171 w 4347556"/>
                    <a:gd name="connsiteY108" fmla="*/ 133063 h 3674284"/>
                    <a:gd name="connsiteX109" fmla="*/ 4015047 w 4347556"/>
                    <a:gd name="connsiteY109" fmla="*/ 116437 h 3674284"/>
                    <a:gd name="connsiteX110" fmla="*/ 4048298 w 4347556"/>
                    <a:gd name="connsiteY110" fmla="*/ 108124 h 3674284"/>
                    <a:gd name="connsiteX111" fmla="*/ 4106487 w 4347556"/>
                    <a:gd name="connsiteY111" fmla="*/ 83186 h 3674284"/>
                    <a:gd name="connsiteX112" fmla="*/ 4131426 w 4347556"/>
                    <a:gd name="connsiteY112" fmla="*/ 74874 h 3674284"/>
                    <a:gd name="connsiteX113" fmla="*/ 4164676 w 4347556"/>
                    <a:gd name="connsiteY113" fmla="*/ 66561 h 3674284"/>
                    <a:gd name="connsiteX114" fmla="*/ 4214553 w 4347556"/>
                    <a:gd name="connsiteY114" fmla="*/ 49935 h 3674284"/>
                    <a:gd name="connsiteX115" fmla="*/ 4239491 w 4347556"/>
                    <a:gd name="connsiteY115" fmla="*/ 41623 h 3674284"/>
                    <a:gd name="connsiteX116" fmla="*/ 4272742 w 4347556"/>
                    <a:gd name="connsiteY116" fmla="*/ 33310 h 3674284"/>
                    <a:gd name="connsiteX117" fmla="*/ 4322618 w 4347556"/>
                    <a:gd name="connsiteY117" fmla="*/ 16684 h 3674284"/>
                    <a:gd name="connsiteX118" fmla="*/ 4347556 w 4347556"/>
                    <a:gd name="connsiteY118" fmla="*/ 59 h 367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4347556" h="3674284">
                      <a:moveTo>
                        <a:pt x="0" y="3674284"/>
                      </a:moveTo>
                      <a:cubicBezTo>
                        <a:pt x="8313" y="3649346"/>
                        <a:pt x="20616" y="3625399"/>
                        <a:pt x="24938" y="3599470"/>
                      </a:cubicBezTo>
                      <a:cubicBezTo>
                        <a:pt x="27709" y="3582845"/>
                        <a:pt x="29945" y="3566121"/>
                        <a:pt x="33251" y="3549594"/>
                      </a:cubicBezTo>
                      <a:cubicBezTo>
                        <a:pt x="35492" y="3538391"/>
                        <a:pt x="39323" y="3527546"/>
                        <a:pt x="41564" y="3516343"/>
                      </a:cubicBezTo>
                      <a:cubicBezTo>
                        <a:pt x="44869" y="3499815"/>
                        <a:pt x="43958" y="3482248"/>
                        <a:pt x="49876" y="3466466"/>
                      </a:cubicBezTo>
                      <a:cubicBezTo>
                        <a:pt x="52628" y="3459128"/>
                        <a:pt x="60382" y="3454737"/>
                        <a:pt x="66502" y="3449841"/>
                      </a:cubicBezTo>
                      <a:cubicBezTo>
                        <a:pt x="89525" y="3431423"/>
                        <a:pt x="90036" y="3433683"/>
                        <a:pt x="116378" y="3424903"/>
                      </a:cubicBezTo>
                      <a:cubicBezTo>
                        <a:pt x="124691" y="3419361"/>
                        <a:pt x="133515" y="3414518"/>
                        <a:pt x="141316" y="3408277"/>
                      </a:cubicBezTo>
                      <a:cubicBezTo>
                        <a:pt x="147436" y="3403381"/>
                        <a:pt x="151222" y="3395684"/>
                        <a:pt x="157942" y="3391652"/>
                      </a:cubicBezTo>
                      <a:cubicBezTo>
                        <a:pt x="165456" y="3387144"/>
                        <a:pt x="174567" y="3386110"/>
                        <a:pt x="182880" y="3383339"/>
                      </a:cubicBezTo>
                      <a:cubicBezTo>
                        <a:pt x="188422" y="3375026"/>
                        <a:pt x="195038" y="3367337"/>
                        <a:pt x="199506" y="3358401"/>
                      </a:cubicBezTo>
                      <a:cubicBezTo>
                        <a:pt x="203425" y="3350564"/>
                        <a:pt x="203563" y="3341123"/>
                        <a:pt x="207818" y="3333463"/>
                      </a:cubicBezTo>
                      <a:cubicBezTo>
                        <a:pt x="217522" y="3315996"/>
                        <a:pt x="226940" y="3297715"/>
                        <a:pt x="241069" y="3283586"/>
                      </a:cubicBezTo>
                      <a:cubicBezTo>
                        <a:pt x="246611" y="3278044"/>
                        <a:pt x="252993" y="3273231"/>
                        <a:pt x="257695" y="3266961"/>
                      </a:cubicBezTo>
                      <a:cubicBezTo>
                        <a:pt x="269684" y="3250976"/>
                        <a:pt x="290946" y="3217084"/>
                        <a:pt x="290946" y="3217084"/>
                      </a:cubicBezTo>
                      <a:lnTo>
                        <a:pt x="307571" y="3167208"/>
                      </a:lnTo>
                      <a:cubicBezTo>
                        <a:pt x="310342" y="3158895"/>
                        <a:pt x="311024" y="3149561"/>
                        <a:pt x="315884" y="3142270"/>
                      </a:cubicBezTo>
                      <a:lnTo>
                        <a:pt x="332509" y="3117332"/>
                      </a:lnTo>
                      <a:cubicBezTo>
                        <a:pt x="335280" y="3106248"/>
                        <a:pt x="337539" y="3095024"/>
                        <a:pt x="340822" y="3084081"/>
                      </a:cubicBezTo>
                      <a:cubicBezTo>
                        <a:pt x="345858" y="3067295"/>
                        <a:pt x="357447" y="3034204"/>
                        <a:pt x="357447" y="3034204"/>
                      </a:cubicBezTo>
                      <a:cubicBezTo>
                        <a:pt x="360218" y="3014808"/>
                        <a:pt x="362781" y="2995380"/>
                        <a:pt x="365760" y="2976015"/>
                      </a:cubicBezTo>
                      <a:cubicBezTo>
                        <a:pt x="368323" y="2959356"/>
                        <a:pt x="373325" y="2942977"/>
                        <a:pt x="374073" y="2926139"/>
                      </a:cubicBezTo>
                      <a:cubicBezTo>
                        <a:pt x="378873" y="2818145"/>
                        <a:pt x="375195" y="2709804"/>
                        <a:pt x="382386" y="2601943"/>
                      </a:cubicBezTo>
                      <a:cubicBezTo>
                        <a:pt x="383552" y="2584457"/>
                        <a:pt x="393469" y="2568692"/>
                        <a:pt x="399011" y="2552066"/>
                      </a:cubicBezTo>
                      <a:cubicBezTo>
                        <a:pt x="404487" y="2535639"/>
                        <a:pt x="409301" y="2513909"/>
                        <a:pt x="423949" y="2502190"/>
                      </a:cubicBezTo>
                      <a:cubicBezTo>
                        <a:pt x="430791" y="2496716"/>
                        <a:pt x="440574" y="2496648"/>
                        <a:pt x="448887" y="2493877"/>
                      </a:cubicBezTo>
                      <a:cubicBezTo>
                        <a:pt x="454429" y="2488335"/>
                        <a:pt x="460617" y="2483372"/>
                        <a:pt x="465513" y="2477252"/>
                      </a:cubicBezTo>
                      <a:cubicBezTo>
                        <a:pt x="471754" y="2469451"/>
                        <a:pt x="475074" y="2459378"/>
                        <a:pt x="482138" y="2452314"/>
                      </a:cubicBezTo>
                      <a:cubicBezTo>
                        <a:pt x="489202" y="2445249"/>
                        <a:pt x="499275" y="2441929"/>
                        <a:pt x="507076" y="2435688"/>
                      </a:cubicBezTo>
                      <a:cubicBezTo>
                        <a:pt x="513196" y="2430792"/>
                        <a:pt x="517582" y="2423959"/>
                        <a:pt x="523702" y="2419063"/>
                      </a:cubicBezTo>
                      <a:cubicBezTo>
                        <a:pt x="531503" y="2412822"/>
                        <a:pt x="541055" y="2408939"/>
                        <a:pt x="548640" y="2402437"/>
                      </a:cubicBezTo>
                      <a:cubicBezTo>
                        <a:pt x="560541" y="2392236"/>
                        <a:pt x="573196" y="2382228"/>
                        <a:pt x="581891" y="2369186"/>
                      </a:cubicBezTo>
                      <a:cubicBezTo>
                        <a:pt x="602863" y="2337727"/>
                        <a:pt x="591451" y="2351312"/>
                        <a:pt x="615142" y="2327623"/>
                      </a:cubicBezTo>
                      <a:cubicBezTo>
                        <a:pt x="618909" y="2312555"/>
                        <a:pt x="633336" y="2251239"/>
                        <a:pt x="640080" y="2244495"/>
                      </a:cubicBezTo>
                      <a:lnTo>
                        <a:pt x="656706" y="2227870"/>
                      </a:lnTo>
                      <a:cubicBezTo>
                        <a:pt x="662248" y="2214015"/>
                        <a:pt x="665054" y="2198722"/>
                        <a:pt x="673331" y="2186306"/>
                      </a:cubicBezTo>
                      <a:cubicBezTo>
                        <a:pt x="682026" y="2173264"/>
                        <a:pt x="696381" y="2164956"/>
                        <a:pt x="706582" y="2153055"/>
                      </a:cubicBezTo>
                      <a:cubicBezTo>
                        <a:pt x="713084" y="2145470"/>
                        <a:pt x="716966" y="2135918"/>
                        <a:pt x="723207" y="2128117"/>
                      </a:cubicBezTo>
                      <a:cubicBezTo>
                        <a:pt x="728103" y="2121997"/>
                        <a:pt x="735131" y="2117762"/>
                        <a:pt x="739833" y="2111492"/>
                      </a:cubicBezTo>
                      <a:cubicBezTo>
                        <a:pt x="751822" y="2095507"/>
                        <a:pt x="756458" y="2072699"/>
                        <a:pt x="773084" y="2061615"/>
                      </a:cubicBezTo>
                      <a:cubicBezTo>
                        <a:pt x="781397" y="2056073"/>
                        <a:pt x="790221" y="2051231"/>
                        <a:pt x="798022" y="2044990"/>
                      </a:cubicBezTo>
                      <a:cubicBezTo>
                        <a:pt x="804142" y="2040094"/>
                        <a:pt x="807927" y="2032396"/>
                        <a:pt x="814647" y="2028364"/>
                      </a:cubicBezTo>
                      <a:cubicBezTo>
                        <a:pt x="822161" y="2023856"/>
                        <a:pt x="831273" y="2022823"/>
                        <a:pt x="839586" y="2020052"/>
                      </a:cubicBezTo>
                      <a:lnTo>
                        <a:pt x="889462" y="1986801"/>
                      </a:lnTo>
                      <a:cubicBezTo>
                        <a:pt x="897775" y="1981259"/>
                        <a:pt x="907335" y="1977239"/>
                        <a:pt x="914400" y="1970175"/>
                      </a:cubicBezTo>
                      <a:cubicBezTo>
                        <a:pt x="937222" y="1947354"/>
                        <a:pt x="923591" y="1956028"/>
                        <a:pt x="955964" y="1945237"/>
                      </a:cubicBezTo>
                      <a:cubicBezTo>
                        <a:pt x="961506" y="1936924"/>
                        <a:pt x="965004" y="1926801"/>
                        <a:pt x="972589" y="1920299"/>
                      </a:cubicBezTo>
                      <a:cubicBezTo>
                        <a:pt x="1020565" y="1879177"/>
                        <a:pt x="1002042" y="1911153"/>
                        <a:pt x="1039091" y="1878735"/>
                      </a:cubicBezTo>
                      <a:cubicBezTo>
                        <a:pt x="1039137" y="1878695"/>
                        <a:pt x="1085625" y="1832201"/>
                        <a:pt x="1097280" y="1820546"/>
                      </a:cubicBezTo>
                      <a:cubicBezTo>
                        <a:pt x="1102822" y="1815004"/>
                        <a:pt x="1109559" y="1810442"/>
                        <a:pt x="1113906" y="1803921"/>
                      </a:cubicBezTo>
                      <a:cubicBezTo>
                        <a:pt x="1119448" y="1795608"/>
                        <a:pt x="1126474" y="1788113"/>
                        <a:pt x="1130531" y="1778983"/>
                      </a:cubicBezTo>
                      <a:cubicBezTo>
                        <a:pt x="1161096" y="1710210"/>
                        <a:pt x="1129638" y="1746623"/>
                        <a:pt x="1163782" y="1712481"/>
                      </a:cubicBezTo>
                      <a:lnTo>
                        <a:pt x="1188720" y="1637666"/>
                      </a:lnTo>
                      <a:lnTo>
                        <a:pt x="1197033" y="1612728"/>
                      </a:lnTo>
                      <a:cubicBezTo>
                        <a:pt x="1199804" y="1604415"/>
                        <a:pt x="1199150" y="1593986"/>
                        <a:pt x="1205346" y="1587790"/>
                      </a:cubicBezTo>
                      <a:lnTo>
                        <a:pt x="1221971" y="1571164"/>
                      </a:lnTo>
                      <a:cubicBezTo>
                        <a:pt x="1224742" y="1557310"/>
                        <a:pt x="1229200" y="1543688"/>
                        <a:pt x="1230284" y="1529601"/>
                      </a:cubicBezTo>
                      <a:cubicBezTo>
                        <a:pt x="1234752" y="1471518"/>
                        <a:pt x="1232163" y="1412933"/>
                        <a:pt x="1238596" y="1355034"/>
                      </a:cubicBezTo>
                      <a:cubicBezTo>
                        <a:pt x="1240531" y="1337616"/>
                        <a:pt x="1249680" y="1321783"/>
                        <a:pt x="1255222" y="1305157"/>
                      </a:cubicBezTo>
                      <a:cubicBezTo>
                        <a:pt x="1257993" y="1296844"/>
                        <a:pt x="1258674" y="1287510"/>
                        <a:pt x="1263535" y="1280219"/>
                      </a:cubicBezTo>
                      <a:cubicBezTo>
                        <a:pt x="1274619" y="1263594"/>
                        <a:pt x="1282657" y="1244472"/>
                        <a:pt x="1296786" y="1230343"/>
                      </a:cubicBezTo>
                      <a:cubicBezTo>
                        <a:pt x="1310640" y="1216488"/>
                        <a:pt x="1322046" y="1199647"/>
                        <a:pt x="1338349" y="1188779"/>
                      </a:cubicBezTo>
                      <a:cubicBezTo>
                        <a:pt x="1346662" y="1183237"/>
                        <a:pt x="1355486" y="1178395"/>
                        <a:pt x="1363287" y="1172154"/>
                      </a:cubicBezTo>
                      <a:cubicBezTo>
                        <a:pt x="1369407" y="1167258"/>
                        <a:pt x="1373643" y="1160231"/>
                        <a:pt x="1379913" y="1155528"/>
                      </a:cubicBezTo>
                      <a:cubicBezTo>
                        <a:pt x="1395898" y="1143539"/>
                        <a:pt x="1413164" y="1133361"/>
                        <a:pt x="1429789" y="1122277"/>
                      </a:cubicBezTo>
                      <a:lnTo>
                        <a:pt x="1504604" y="1072401"/>
                      </a:lnTo>
                      <a:cubicBezTo>
                        <a:pt x="1512917" y="1066859"/>
                        <a:pt x="1520064" y="1058934"/>
                        <a:pt x="1529542" y="1055775"/>
                      </a:cubicBezTo>
                      <a:cubicBezTo>
                        <a:pt x="1546167" y="1050233"/>
                        <a:pt x="1564837" y="1048871"/>
                        <a:pt x="1579418" y="1039150"/>
                      </a:cubicBezTo>
                      <a:cubicBezTo>
                        <a:pt x="1587731" y="1033608"/>
                        <a:pt x="1595173" y="1026460"/>
                        <a:pt x="1604356" y="1022524"/>
                      </a:cubicBezTo>
                      <a:cubicBezTo>
                        <a:pt x="1614857" y="1018024"/>
                        <a:pt x="1626622" y="1017350"/>
                        <a:pt x="1637607" y="1014212"/>
                      </a:cubicBezTo>
                      <a:cubicBezTo>
                        <a:pt x="1646033" y="1011805"/>
                        <a:pt x="1654492" y="1009351"/>
                        <a:pt x="1662546" y="1005899"/>
                      </a:cubicBezTo>
                      <a:cubicBezTo>
                        <a:pt x="1673936" y="1001018"/>
                        <a:pt x="1684040" y="993193"/>
                        <a:pt x="1695796" y="989274"/>
                      </a:cubicBezTo>
                      <a:cubicBezTo>
                        <a:pt x="1709200" y="984806"/>
                        <a:pt x="1723729" y="984679"/>
                        <a:pt x="1737360" y="980961"/>
                      </a:cubicBezTo>
                      <a:cubicBezTo>
                        <a:pt x="1847032" y="951049"/>
                        <a:pt x="1737592" y="978795"/>
                        <a:pt x="1820487" y="947710"/>
                      </a:cubicBezTo>
                      <a:cubicBezTo>
                        <a:pt x="1831184" y="943699"/>
                        <a:pt x="1843041" y="943408"/>
                        <a:pt x="1853738" y="939397"/>
                      </a:cubicBezTo>
                      <a:cubicBezTo>
                        <a:pt x="1940677" y="906795"/>
                        <a:pt x="1834890" y="935797"/>
                        <a:pt x="1920240" y="914459"/>
                      </a:cubicBezTo>
                      <a:cubicBezTo>
                        <a:pt x="1925782" y="908917"/>
                        <a:pt x="1930146" y="901866"/>
                        <a:pt x="1936866" y="897834"/>
                      </a:cubicBezTo>
                      <a:cubicBezTo>
                        <a:pt x="1945385" y="892723"/>
                        <a:pt x="1988843" y="882761"/>
                        <a:pt x="1995055" y="881208"/>
                      </a:cubicBezTo>
                      <a:cubicBezTo>
                        <a:pt x="2003368" y="875666"/>
                        <a:pt x="2012192" y="870824"/>
                        <a:pt x="2019993" y="864583"/>
                      </a:cubicBezTo>
                      <a:cubicBezTo>
                        <a:pt x="2026113" y="859687"/>
                        <a:pt x="2030097" y="852304"/>
                        <a:pt x="2036618" y="847957"/>
                      </a:cubicBezTo>
                      <a:cubicBezTo>
                        <a:pt x="2046929" y="841083"/>
                        <a:pt x="2058785" y="836874"/>
                        <a:pt x="2069869" y="831332"/>
                      </a:cubicBezTo>
                      <a:cubicBezTo>
                        <a:pt x="2134700" y="766501"/>
                        <a:pt x="2027532" y="871495"/>
                        <a:pt x="2111433" y="798081"/>
                      </a:cubicBezTo>
                      <a:cubicBezTo>
                        <a:pt x="2126178" y="785179"/>
                        <a:pt x="2139141" y="770372"/>
                        <a:pt x="2152996" y="756517"/>
                      </a:cubicBezTo>
                      <a:cubicBezTo>
                        <a:pt x="2158538" y="750975"/>
                        <a:pt x="2165275" y="746413"/>
                        <a:pt x="2169622" y="739892"/>
                      </a:cubicBezTo>
                      <a:cubicBezTo>
                        <a:pt x="2208811" y="681108"/>
                        <a:pt x="2159619" y="753897"/>
                        <a:pt x="2211186" y="681703"/>
                      </a:cubicBezTo>
                      <a:cubicBezTo>
                        <a:pt x="2216993" y="673573"/>
                        <a:pt x="2221232" y="664283"/>
                        <a:pt x="2227811" y="656764"/>
                      </a:cubicBezTo>
                      <a:cubicBezTo>
                        <a:pt x="2240713" y="642019"/>
                        <a:pt x="2255520" y="629055"/>
                        <a:pt x="2269375" y="615201"/>
                      </a:cubicBezTo>
                      <a:lnTo>
                        <a:pt x="2294313" y="590263"/>
                      </a:lnTo>
                      <a:cubicBezTo>
                        <a:pt x="2299855" y="584721"/>
                        <a:pt x="2306236" y="579907"/>
                        <a:pt x="2310938" y="573637"/>
                      </a:cubicBezTo>
                      <a:cubicBezTo>
                        <a:pt x="2322451" y="558286"/>
                        <a:pt x="2351908" y="515744"/>
                        <a:pt x="2369127" y="507135"/>
                      </a:cubicBezTo>
                      <a:cubicBezTo>
                        <a:pt x="2380211" y="501593"/>
                        <a:pt x="2391870" y="497078"/>
                        <a:pt x="2402378" y="490510"/>
                      </a:cubicBezTo>
                      <a:cubicBezTo>
                        <a:pt x="2454451" y="457965"/>
                        <a:pt x="2415269" y="471922"/>
                        <a:pt x="2468880" y="448946"/>
                      </a:cubicBezTo>
                      <a:cubicBezTo>
                        <a:pt x="2476934" y="445494"/>
                        <a:pt x="2485425" y="443152"/>
                        <a:pt x="2493818" y="440634"/>
                      </a:cubicBezTo>
                      <a:cubicBezTo>
                        <a:pt x="2513140" y="434837"/>
                        <a:pt x="2532611" y="429550"/>
                        <a:pt x="2552007" y="424008"/>
                      </a:cubicBezTo>
                      <a:cubicBezTo>
                        <a:pt x="2560320" y="418466"/>
                        <a:pt x="2567591" y="410891"/>
                        <a:pt x="2576946" y="407383"/>
                      </a:cubicBezTo>
                      <a:cubicBezTo>
                        <a:pt x="2585595" y="404140"/>
                        <a:pt x="2663555" y="391401"/>
                        <a:pt x="2668386" y="390757"/>
                      </a:cubicBezTo>
                      <a:cubicBezTo>
                        <a:pt x="2702576" y="386198"/>
                        <a:pt x="2794035" y="377361"/>
                        <a:pt x="2826327" y="374132"/>
                      </a:cubicBezTo>
                      <a:cubicBezTo>
                        <a:pt x="2883518" y="355068"/>
                        <a:pt x="2814379" y="376303"/>
                        <a:pt x="2917767" y="357506"/>
                      </a:cubicBezTo>
                      <a:cubicBezTo>
                        <a:pt x="2926388" y="355939"/>
                        <a:pt x="2934205" y="351319"/>
                        <a:pt x="2942706" y="349194"/>
                      </a:cubicBezTo>
                      <a:cubicBezTo>
                        <a:pt x="2956413" y="345767"/>
                        <a:pt x="2970415" y="343652"/>
                        <a:pt x="2984269" y="340881"/>
                      </a:cubicBezTo>
                      <a:cubicBezTo>
                        <a:pt x="2998124" y="327026"/>
                        <a:pt x="3014965" y="315620"/>
                        <a:pt x="3025833" y="299317"/>
                      </a:cubicBezTo>
                      <a:cubicBezTo>
                        <a:pt x="3051152" y="261338"/>
                        <a:pt x="3035395" y="281441"/>
                        <a:pt x="3075709" y="241128"/>
                      </a:cubicBezTo>
                      <a:cubicBezTo>
                        <a:pt x="3081251" y="235586"/>
                        <a:pt x="3085325" y="228008"/>
                        <a:pt x="3092335" y="224503"/>
                      </a:cubicBezTo>
                      <a:cubicBezTo>
                        <a:pt x="3114502" y="213419"/>
                        <a:pt x="3135959" y="200784"/>
                        <a:pt x="3158836" y="191252"/>
                      </a:cubicBezTo>
                      <a:cubicBezTo>
                        <a:pt x="3169382" y="186858"/>
                        <a:pt x="3180777" y="184555"/>
                        <a:pt x="3192087" y="182939"/>
                      </a:cubicBezTo>
                      <a:cubicBezTo>
                        <a:pt x="3239041" y="176231"/>
                        <a:pt x="3286408" y="172722"/>
                        <a:pt x="3333404" y="166314"/>
                      </a:cubicBezTo>
                      <a:cubicBezTo>
                        <a:pt x="3347403" y="164405"/>
                        <a:pt x="3360845" y="158436"/>
                        <a:pt x="3374967" y="158001"/>
                      </a:cubicBezTo>
                      <a:cubicBezTo>
                        <a:pt x="3541166" y="152887"/>
                        <a:pt x="3707476" y="152459"/>
                        <a:pt x="3873731" y="149688"/>
                      </a:cubicBezTo>
                      <a:cubicBezTo>
                        <a:pt x="3890010" y="146975"/>
                        <a:pt x="3946926" y="138039"/>
                        <a:pt x="3965171" y="133063"/>
                      </a:cubicBezTo>
                      <a:cubicBezTo>
                        <a:pt x="3982078" y="128452"/>
                        <a:pt x="3998046" y="120687"/>
                        <a:pt x="4015047" y="116437"/>
                      </a:cubicBezTo>
                      <a:lnTo>
                        <a:pt x="4048298" y="108124"/>
                      </a:lnTo>
                      <a:cubicBezTo>
                        <a:pt x="4076736" y="79688"/>
                        <a:pt x="4053957" y="96318"/>
                        <a:pt x="4106487" y="83186"/>
                      </a:cubicBezTo>
                      <a:cubicBezTo>
                        <a:pt x="4114988" y="81061"/>
                        <a:pt x="4123001" y="77281"/>
                        <a:pt x="4131426" y="74874"/>
                      </a:cubicBezTo>
                      <a:cubicBezTo>
                        <a:pt x="4142411" y="71736"/>
                        <a:pt x="4153733" y="69844"/>
                        <a:pt x="4164676" y="66561"/>
                      </a:cubicBezTo>
                      <a:cubicBezTo>
                        <a:pt x="4181462" y="61525"/>
                        <a:pt x="4197927" y="55477"/>
                        <a:pt x="4214553" y="49935"/>
                      </a:cubicBezTo>
                      <a:cubicBezTo>
                        <a:pt x="4222866" y="47164"/>
                        <a:pt x="4230990" y="43748"/>
                        <a:pt x="4239491" y="41623"/>
                      </a:cubicBezTo>
                      <a:cubicBezTo>
                        <a:pt x="4250575" y="38852"/>
                        <a:pt x="4261799" y="36593"/>
                        <a:pt x="4272742" y="33310"/>
                      </a:cubicBezTo>
                      <a:cubicBezTo>
                        <a:pt x="4289528" y="28274"/>
                        <a:pt x="4322618" y="16684"/>
                        <a:pt x="4322618" y="16684"/>
                      </a:cubicBezTo>
                      <a:cubicBezTo>
                        <a:pt x="4341203" y="-1900"/>
                        <a:pt x="4331407" y="59"/>
                        <a:pt x="4347556" y="59"/>
                      </a:cubicBezTo>
                    </a:path>
                  </a:pathLst>
                </a:custGeom>
                <a:noFill/>
                <a:ln w="381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5868080" y="1170184"/>
                  <a:ext cx="143981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(2) </a:t>
                  </a:r>
                  <a:r>
                    <a:rPr lang="fr-FR" sz="1600" b="1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Efficience</a:t>
                  </a:r>
                </a:p>
                <a:p>
                  <a:pPr algn="ctr"/>
                  <a:r>
                    <a:rPr lang="fr-FR" sz="1600" dirty="0" smtClean="0">
                      <a:solidFill>
                        <a:schemeClr val="accent6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(optimisation)</a:t>
                  </a:r>
                  <a:endParaRPr lang="fr-FR" sz="1600" dirty="0">
                    <a:solidFill>
                      <a:schemeClr val="accent6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47" name="Groupe 46"/>
              <p:cNvGrpSpPr/>
              <p:nvPr/>
            </p:nvGrpSpPr>
            <p:grpSpPr>
              <a:xfrm rot="18927019">
                <a:off x="5804095" y="1121008"/>
                <a:ext cx="118800" cy="118800"/>
                <a:chOff x="7747462" y="3840777"/>
                <a:chExt cx="118800" cy="118800"/>
              </a:xfrm>
            </p:grpSpPr>
            <p:cxnSp>
              <p:nvCxnSpPr>
                <p:cNvPr id="48" name="Connecteur droit 47"/>
                <p:cNvCxnSpPr/>
                <p:nvPr/>
              </p:nvCxnSpPr>
              <p:spPr>
                <a:xfrm flipH="1"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cteur droit 48"/>
                <p:cNvCxnSpPr/>
                <p:nvPr/>
              </p:nvCxnSpPr>
              <p:spPr>
                <a:xfrm>
                  <a:off x="7747462" y="3840777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Groupe 56"/>
            <p:cNvGrpSpPr/>
            <p:nvPr/>
          </p:nvGrpSpPr>
          <p:grpSpPr>
            <a:xfrm>
              <a:off x="1529542" y="2443311"/>
              <a:ext cx="3115645" cy="3394142"/>
              <a:chOff x="1529542" y="2443311"/>
              <a:chExt cx="3115645" cy="3394142"/>
            </a:xfrm>
          </p:grpSpPr>
          <p:grpSp>
            <p:nvGrpSpPr>
              <p:cNvPr id="37" name="Groupe 36"/>
              <p:cNvGrpSpPr/>
              <p:nvPr/>
            </p:nvGrpSpPr>
            <p:grpSpPr>
              <a:xfrm>
                <a:off x="1529542" y="2500329"/>
                <a:ext cx="3115645" cy="3337124"/>
                <a:chOff x="1529542" y="2500329"/>
                <a:chExt cx="3115645" cy="3337124"/>
              </a:xfrm>
            </p:grpSpPr>
            <p:cxnSp>
              <p:nvCxnSpPr>
                <p:cNvPr id="30" name="Connecteur droit 29"/>
                <p:cNvCxnSpPr/>
                <p:nvPr/>
              </p:nvCxnSpPr>
              <p:spPr>
                <a:xfrm>
                  <a:off x="1537855" y="3121256"/>
                  <a:ext cx="9360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30"/>
                <p:cNvCxnSpPr/>
                <p:nvPr/>
              </p:nvCxnSpPr>
              <p:spPr>
                <a:xfrm flipV="1">
                  <a:off x="1529542" y="2500329"/>
                  <a:ext cx="1250981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 flipV="1">
                  <a:off x="2473150" y="3124952"/>
                  <a:ext cx="0" cy="271250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flipV="1">
                  <a:off x="2768618" y="2500545"/>
                  <a:ext cx="705" cy="3336908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flipH="1" flipV="1">
                  <a:off x="2762410" y="2504354"/>
                  <a:ext cx="0" cy="63595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 flipH="1" flipV="1">
                  <a:off x="2462618" y="3121256"/>
                  <a:ext cx="306000" cy="0"/>
                </a:xfrm>
                <a:prstGeom prst="line">
                  <a:avLst/>
                </a:prstGeom>
                <a:ln w="3810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ZoneTexte 35"/>
                <p:cNvSpPr txBox="1"/>
                <p:nvPr/>
              </p:nvSpPr>
              <p:spPr>
                <a:xfrm>
                  <a:off x="2700424" y="2527535"/>
                  <a:ext cx="19447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(5) </a:t>
                  </a:r>
                  <a:r>
                    <a:rPr lang="fr-FR" sz="1600" b="1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Rentabilité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7030A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(bénéfices vs coûts)</a:t>
                  </a:r>
                  <a:endParaRPr lang="fr-FR" sz="1600" dirty="0">
                    <a:solidFill>
                      <a:srgbClr val="7030A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2" name="Groupe 51"/>
              <p:cNvGrpSpPr/>
              <p:nvPr/>
            </p:nvGrpSpPr>
            <p:grpSpPr>
              <a:xfrm rot="2519872">
                <a:off x="2703010" y="2443311"/>
                <a:ext cx="118800" cy="118800"/>
                <a:chOff x="2646474" y="1954281"/>
                <a:chExt cx="118800" cy="1188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 rot="18927019" flipH="1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8927019">
                  <a:off x="2646474" y="1954281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e 52"/>
              <p:cNvGrpSpPr/>
              <p:nvPr/>
            </p:nvGrpSpPr>
            <p:grpSpPr>
              <a:xfrm rot="2708254">
                <a:off x="2414657" y="3061079"/>
                <a:ext cx="118800" cy="118800"/>
                <a:chOff x="2641712" y="1949519"/>
                <a:chExt cx="118800" cy="1188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 rot="18927019" flipH="1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8927019">
                  <a:off x="2641712" y="1949519"/>
                  <a:ext cx="118800" cy="118800"/>
                </a:xfrm>
                <a:prstGeom prst="line">
                  <a:avLst/>
                </a:prstGeom>
                <a:ln w="38100">
                  <a:solidFill>
                    <a:srgbClr val="9628A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Titre 2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</p:spPr>
        <p:txBody>
          <a:bodyPr/>
          <a:lstStyle/>
          <a:p>
            <a:r>
              <a:rPr lang="fr-FR" dirty="0" smtClean="0"/>
              <a:t>hypotheses-00-all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4166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etatdelart-morris-1950-lucky-luke-2-1952-lucky-luke-4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1940186" y="1002276"/>
            <a:ext cx="8208517" cy="5746867"/>
            <a:chOff x="1940186" y="1002276"/>
            <a:chExt cx="8208517" cy="5746867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3" y="1002276"/>
              <a:ext cx="1996563" cy="282232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580" y="1002276"/>
              <a:ext cx="3787440" cy="2822326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186" y="3926817"/>
              <a:ext cx="2032495" cy="282232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847" y="3926817"/>
              <a:ext cx="4026907" cy="2820204"/>
            </a:xfrm>
            <a:prstGeom prst="rect">
              <a:avLst/>
            </a:prstGeom>
          </p:spPr>
        </p:pic>
        <p:sp>
          <p:nvSpPr>
            <p:cNvPr id="12" name="Accolade fermante 11"/>
            <p:cNvSpPr/>
            <p:nvPr/>
          </p:nvSpPr>
          <p:spPr>
            <a:xfrm>
              <a:off x="8351138" y="3926817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Accolade fermante 12"/>
            <p:cNvSpPr/>
            <p:nvPr/>
          </p:nvSpPr>
          <p:spPr>
            <a:xfrm>
              <a:off x="8351137" y="1004398"/>
              <a:ext cx="305182" cy="2820204"/>
            </a:xfrm>
            <a:prstGeom prst="rightBrace">
              <a:avLst>
                <a:gd name="adj1" fmla="val 45666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88703" y="177335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Très bon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888703" y="4696839"/>
              <a:ext cx="1260000" cy="128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Mauvais état</a:t>
              </a:r>
              <a:endParaRPr lang="fr-FR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863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5407891" y="-2717941"/>
            <a:ext cx="23213616" cy="12051816"/>
            <a:chOff x="-5407891" y="-2717941"/>
            <a:chExt cx="23213616" cy="12051816"/>
          </a:xfrm>
        </p:grpSpPr>
        <p:grpSp>
          <p:nvGrpSpPr>
            <p:cNvPr id="10" name="Groupe 9"/>
            <p:cNvGrpSpPr/>
            <p:nvPr/>
          </p:nvGrpSpPr>
          <p:grpSpPr>
            <a:xfrm>
              <a:off x="-5407891" y="-2717941"/>
              <a:ext cx="23213616" cy="12051816"/>
              <a:chOff x="-5407891" y="-2717941"/>
              <a:chExt cx="23213616" cy="1205181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-2717941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07891" y="3307967"/>
                <a:ext cx="1160680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917" y="3307967"/>
                <a:ext cx="11606808" cy="6025908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-4700533" y="-2518745"/>
              <a:ext cx="12264360" cy="6581894"/>
              <a:chOff x="-4700533" y="-2518745"/>
              <a:chExt cx="12264360" cy="6581894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-4700533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6906275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-4700533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6906275" y="353992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" y="416046"/>
            <a:ext cx="1147574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3666"/>
            <a:ext cx="11536703" cy="60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25190"/>
            <a:ext cx="11536703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-5437644" y="-2717941"/>
            <a:ext cx="23274576" cy="12051816"/>
            <a:chOff x="-5437644" y="-2717941"/>
            <a:chExt cx="23274576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437644" y="-2717941"/>
              <a:ext cx="23274576" cy="12051816"/>
              <a:chOff x="-5437644" y="-2717941"/>
              <a:chExt cx="23274576" cy="12051816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-2717941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37644" y="3307967"/>
                <a:ext cx="11637288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9644" y="3307967"/>
                <a:ext cx="11637288" cy="6025908"/>
              </a:xfrm>
              <a:prstGeom prst="rect">
                <a:avLst/>
              </a:prstGeom>
            </p:spPr>
          </p:pic>
        </p:grpSp>
        <p:grpSp>
          <p:nvGrpSpPr>
            <p:cNvPr id="7" name="Groupe 6"/>
            <p:cNvGrpSpPr/>
            <p:nvPr/>
          </p:nvGrpSpPr>
          <p:grpSpPr>
            <a:xfrm>
              <a:off x="5358034" y="-2518745"/>
              <a:ext cx="12113118" cy="6534587"/>
              <a:chOff x="5358034" y="-2518745"/>
              <a:chExt cx="12113118" cy="6534587"/>
            </a:xfrm>
          </p:grpSpPr>
          <p:sp>
            <p:nvSpPr>
              <p:cNvPr id="19" name="ZoneTexte 18"/>
              <p:cNvSpPr txBox="1"/>
              <p:nvPr/>
            </p:nvSpPr>
            <p:spPr>
              <a:xfrm>
                <a:off x="5358034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16813600" y="-2518745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5358034" y="3482779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16813600" y="3492622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6" y="416046"/>
            <a:ext cx="11637288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5190"/>
            <a:ext cx="11615952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4" y="422142"/>
            <a:ext cx="1167691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etatdelart</a:t>
            </a:r>
            <a:r>
              <a:rPr lang="fr-FR" dirty="0" smtClean="0"/>
              <a:t>-</a:t>
            </a:r>
            <a:r>
              <a:rPr lang="fr-FR" dirty="0" err="1" smtClean="0"/>
              <a:t>thebault</a:t>
            </a:r>
            <a:r>
              <a:rPr lang="fr-FR" dirty="0" smtClean="0"/>
              <a:t>-transcription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F3C0DE-BCB3-7BB8-1218-1ED998F78CEB}"/>
              </a:ext>
            </a:extLst>
          </p:cNvPr>
          <p:cNvGrpSpPr/>
          <p:nvPr/>
        </p:nvGrpSpPr>
        <p:grpSpPr>
          <a:xfrm>
            <a:off x="838200" y="1505328"/>
            <a:ext cx="10544175" cy="3919914"/>
            <a:chOff x="838200" y="1505328"/>
            <a:chExt cx="10544175" cy="39199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2180465-683D-1EA4-17EE-160F29FF7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</a:blip>
            <a:srcRect t="1" b="1877"/>
            <a:stretch/>
          </p:blipFill>
          <p:spPr>
            <a:xfrm>
              <a:off x="838200" y="1505328"/>
              <a:ext cx="10544175" cy="3112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3AA311C-B245-3D1A-3DBA-64BBEF4C9A57}"/>
                </a:ext>
              </a:extLst>
            </p:cNvPr>
            <p:cNvSpPr txBox="1"/>
            <p:nvPr/>
          </p:nvSpPr>
          <p:spPr>
            <a:xfrm rot="16200000">
              <a:off x="10684822" y="4767632"/>
              <a:ext cx="792000" cy="523220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2800" b="1" dirty="0" err="1"/>
                <a:t>fwa</a:t>
              </a:r>
              <a:endParaRPr lang="fr-FR" sz="2800" b="1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632ACD1-7AA6-CFE2-9263-A0074BF54D44}"/>
                </a:ext>
              </a:extLst>
            </p:cNvPr>
            <p:cNvSpPr txBox="1"/>
            <p:nvPr/>
          </p:nvSpPr>
          <p:spPr>
            <a:xfrm rot="16200000">
              <a:off x="132808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il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7E341EF-853C-E914-F0DD-AD59FFAD23F1}"/>
                </a:ext>
              </a:extLst>
            </p:cNvPr>
            <p:cNvSpPr txBox="1"/>
            <p:nvPr/>
          </p:nvSpPr>
          <p:spPr>
            <a:xfrm rot="16200000">
              <a:off x="160315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sɔ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3C56D3E-4489-2549-C48C-6FACF738D7A9}"/>
                </a:ext>
              </a:extLst>
            </p:cNvPr>
            <p:cNvSpPr txBox="1"/>
            <p:nvPr/>
          </p:nvSpPr>
          <p:spPr>
            <a:xfrm rot="16200000">
              <a:off x="179754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a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315E004-3D57-659B-E9E5-16972B081CA6}"/>
                </a:ext>
              </a:extLst>
            </p:cNvPr>
            <p:cNvSpPr txBox="1"/>
            <p:nvPr/>
          </p:nvSpPr>
          <p:spPr>
            <a:xfrm rot="16200000">
              <a:off x="206774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vu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0C920F-D4A8-293B-B893-1BEBCAC88C78}"/>
                </a:ext>
              </a:extLst>
            </p:cNvPr>
            <p:cNvSpPr txBox="1"/>
            <p:nvPr/>
          </p:nvSpPr>
          <p:spPr>
            <a:xfrm rot="16200000">
              <a:off x="2335733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ʃɛ</a:t>
              </a:r>
              <a:endParaRPr lang="fr-FR" sz="2800" b="1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A25803-36B6-C397-0832-3BE82BF487B9}"/>
                </a:ext>
              </a:extLst>
            </p:cNvPr>
            <p:cNvSpPr txBox="1"/>
            <p:nvPr/>
          </p:nvSpPr>
          <p:spPr>
            <a:xfrm rot="16200000">
              <a:off x="569744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sʁe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2EB5472-AE00-8DF5-2AA4-44799DF4A148}"/>
                </a:ext>
              </a:extLst>
            </p:cNvPr>
            <p:cNvSpPr txBox="1"/>
            <p:nvPr/>
          </p:nvSpPr>
          <p:spPr>
            <a:xfrm rot="16200000">
              <a:off x="597616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ʁə</a:t>
              </a:r>
              <a:endParaRPr lang="fr-FR" sz="2800" b="1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518DD6-FB72-CAB3-8332-3E5A7E0B4AA2}"/>
                </a:ext>
              </a:extLst>
            </p:cNvPr>
            <p:cNvSpPr txBox="1"/>
            <p:nvPr/>
          </p:nvSpPr>
          <p:spPr>
            <a:xfrm rot="16200000">
              <a:off x="493006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EEEB90-A258-54A3-70CE-102EE2EDCFC6}"/>
                </a:ext>
              </a:extLst>
            </p:cNvPr>
            <p:cNvSpPr txBox="1"/>
            <p:nvPr/>
          </p:nvSpPr>
          <p:spPr>
            <a:xfrm rot="16200000">
              <a:off x="534347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ʒvu</a:t>
              </a:r>
              <a:endParaRPr lang="fr-FR" sz="2800" b="1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9111829-FAA4-B514-0DFD-2413EC8B1BDC}"/>
                </a:ext>
              </a:extLst>
            </p:cNvPr>
            <p:cNvSpPr txBox="1"/>
            <p:nvPr/>
          </p:nvSpPr>
          <p:spPr>
            <a:xfrm rot="16200000">
              <a:off x="629466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kɔ</a:t>
              </a:r>
              <a:endParaRPr lang="fr-FR" sz="2800" b="1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7C8CBC0-2DAA-9785-BC0F-7F5537F19E76}"/>
                </a:ext>
              </a:extLst>
            </p:cNvPr>
            <p:cNvSpPr txBox="1"/>
            <p:nvPr/>
          </p:nvSpPr>
          <p:spPr>
            <a:xfrm rot="16200000">
              <a:off x="6613173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nɛ</a:t>
              </a:r>
              <a:endParaRPr lang="fr-FR" sz="2800" b="1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557599-B3E0-CD72-E857-4BF59CC03659}"/>
                </a:ext>
              </a:extLst>
            </p:cNvPr>
            <p:cNvSpPr txBox="1"/>
            <p:nvPr/>
          </p:nvSpPr>
          <p:spPr>
            <a:xfrm rot="16200000">
              <a:off x="699182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sɑ</a:t>
              </a:r>
              <a:r>
                <a:rPr lang="fr-FR" sz="2800" b="1" dirty="0"/>
                <a:t>̃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FBF8323-A633-79E7-AA13-BFE4C2D6D583}"/>
                </a:ext>
              </a:extLst>
            </p:cNvPr>
            <p:cNvSpPr txBox="1"/>
            <p:nvPr/>
          </p:nvSpPr>
          <p:spPr>
            <a:xfrm rot="16200000">
              <a:off x="9024449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le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EA92688-E746-6620-37E8-1948442D309F}"/>
                </a:ext>
              </a:extLst>
            </p:cNvPr>
            <p:cNvSpPr txBox="1"/>
            <p:nvPr/>
          </p:nvSpPr>
          <p:spPr>
            <a:xfrm rot="16200000">
              <a:off x="7371352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də</a:t>
              </a:r>
              <a:endParaRPr lang="fr-FR" sz="2800" b="1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C7B613D-050B-B1F0-22AC-CE76985CF527}"/>
                </a:ext>
              </a:extLst>
            </p:cNvPr>
            <p:cNvSpPr txBox="1"/>
            <p:nvPr/>
          </p:nvSpPr>
          <p:spPr>
            <a:xfrm rot="16200000">
              <a:off x="7738645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bj</a:t>
              </a:r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ɛ</a:t>
              </a:r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̃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141D0C6-307E-FF9D-E540-4C1620794D90}"/>
                </a:ext>
              </a:extLst>
            </p:cNvPr>
            <p:cNvSpPr txBox="1"/>
            <p:nvPr/>
          </p:nvSpPr>
          <p:spPr>
            <a:xfrm rot="16200000">
              <a:off x="8080820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>
                  <a:solidFill>
                    <a:srgbClr val="1E1E1E"/>
                  </a:solidFill>
                  <a:effectLst/>
                  <a:latin typeface="MS Serif"/>
                </a:rPr>
                <a:t>vu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3C91E0E-58DF-640E-3E79-D9F42E7B8535}"/>
                </a:ext>
              </a:extLst>
            </p:cNvPr>
            <p:cNvSpPr txBox="1"/>
            <p:nvPr/>
          </p:nvSpPr>
          <p:spPr>
            <a:xfrm rot="16200000">
              <a:off x="8542028" y="4552187"/>
              <a:ext cx="79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i="0" dirty="0" err="1">
                  <a:solidFill>
                    <a:srgbClr val="1E1E1E"/>
                  </a:solidFill>
                  <a:effectLst/>
                  <a:latin typeface="MS Serif"/>
                </a:rPr>
                <a:t>lwa</a:t>
              </a:r>
              <a:r>
                <a:rPr lang="fr-FR" sz="2800" b="1" dirty="0" err="1"/>
                <a:t>ʁ</a:t>
              </a:r>
              <a:endParaRPr lang="fr-FR" sz="2800" b="1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99F8BED1-B08E-1325-9A4D-E1CB3B6DC50C}"/>
                </a:ext>
              </a:extLst>
            </p:cNvPr>
            <p:cNvSpPr txBox="1"/>
            <p:nvPr/>
          </p:nvSpPr>
          <p:spPr>
            <a:xfrm rot="16200000">
              <a:off x="9467078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ɡaʁ</a:t>
              </a:r>
              <a:endParaRPr lang="fr-FR" sz="28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89BB9B-BB69-AA58-DD69-77D487E8714E}"/>
                </a:ext>
              </a:extLst>
            </p:cNvPr>
            <p:cNvSpPr txBox="1"/>
            <p:nvPr/>
          </p:nvSpPr>
          <p:spPr>
            <a:xfrm rot="16200000">
              <a:off x="9930676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de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EFEFD87-63C4-1E20-01C8-B0B87B887FAD}"/>
                </a:ext>
              </a:extLst>
            </p:cNvPr>
            <p:cNvSpPr txBox="1"/>
            <p:nvPr/>
          </p:nvSpPr>
          <p:spPr>
            <a:xfrm rot="16200000">
              <a:off x="10265504" y="4767632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err="1"/>
                <a:t>sɛt</a:t>
              </a:r>
              <a:endParaRPr lang="fr-FR" sz="28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E68EEA2C-7D40-6825-83C8-0829BAE64A7B}"/>
                </a:ext>
              </a:extLst>
            </p:cNvPr>
            <p:cNvSpPr txBox="1"/>
            <p:nvPr/>
          </p:nvSpPr>
          <p:spPr>
            <a:xfrm rot="16200000">
              <a:off x="2637954" y="4767631"/>
              <a:ext cx="7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65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4" y="422142"/>
            <a:ext cx="11615952" cy="6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etude-temps-calcul-evolution-moyenne-5best-par-iteration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8" y="425190"/>
            <a:ext cx="1165862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4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etude-temps-annotation-0application-annotation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915"/>
            <a:ext cx="12192000" cy="5937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336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etude-temps-annotation-0application-liste-contraintes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422"/>
            <a:ext cx="12192000" cy="601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665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8" y="416046"/>
            <a:ext cx="11536703" cy="60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05378"/>
            <a:ext cx="11414783" cy="60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etude-nombre-contraintes-1-modelisation-nombre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8" y="390138"/>
            <a:ext cx="11780544" cy="6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etude-nombre-contraintes-2-bornes-limites</a:t>
            </a:r>
            <a:endParaRPr lang="fr-FR" dirty="0"/>
          </a:p>
        </p:txBody>
      </p:sp>
      <p:grpSp>
        <p:nvGrpSpPr>
          <p:cNvPr id="816" name="Groupe 815"/>
          <p:cNvGrpSpPr/>
          <p:nvPr/>
        </p:nvGrpSpPr>
        <p:grpSpPr>
          <a:xfrm>
            <a:off x="836377" y="1098682"/>
            <a:ext cx="6184902" cy="2882797"/>
            <a:chOff x="836377" y="1098682"/>
            <a:chExt cx="6184902" cy="2882797"/>
          </a:xfrm>
        </p:grpSpPr>
        <p:grpSp>
          <p:nvGrpSpPr>
            <p:cNvPr id="812" name="Groupe 811"/>
            <p:cNvGrpSpPr/>
            <p:nvPr/>
          </p:nvGrpSpPr>
          <p:grpSpPr>
            <a:xfrm>
              <a:off x="836377" y="1098682"/>
              <a:ext cx="2880000" cy="2880000"/>
              <a:chOff x="6835448" y="1185309"/>
              <a:chExt cx="2880000" cy="2880000"/>
            </a:xfrm>
          </p:grpSpPr>
          <p:grpSp>
            <p:nvGrpSpPr>
              <p:cNvPr id="566" name="Groupe 565"/>
              <p:cNvGrpSpPr/>
              <p:nvPr/>
            </p:nvGrpSpPr>
            <p:grpSpPr>
              <a:xfrm>
                <a:off x="6835448" y="1185309"/>
                <a:ext cx="2880000" cy="2880000"/>
                <a:chOff x="1" y="1409176"/>
                <a:chExt cx="2880000" cy="2880000"/>
              </a:xfrm>
            </p:grpSpPr>
            <p:sp>
              <p:nvSpPr>
                <p:cNvPr id="574" name="Rectangle 573"/>
                <p:cNvSpPr/>
                <p:nvPr/>
              </p:nvSpPr>
              <p:spPr>
                <a:xfrm>
                  <a:off x="1" y="1409176"/>
                  <a:ext cx="2880000" cy="2880000"/>
                </a:xfrm>
                <a:prstGeom prst="rect">
                  <a:avLst/>
                </a:prstGeom>
                <a:solidFill>
                  <a:srgbClr val="EDEDED"/>
                </a:solidFill>
                <a:ln w="57150" cap="flat">
                  <a:solidFill>
                    <a:srgbClr val="A0A0A0"/>
                  </a:solidFill>
                  <a:prstDash val="lgDashDotDot"/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575" name="Groupe 574"/>
                <p:cNvGrpSpPr/>
                <p:nvPr/>
              </p:nvGrpSpPr>
              <p:grpSpPr>
                <a:xfrm>
                  <a:off x="636489" y="2898431"/>
                  <a:ext cx="1568918" cy="1097280"/>
                  <a:chOff x="2290813" y="4004109"/>
                  <a:chExt cx="1568918" cy="1097280"/>
                </a:xfrm>
              </p:grpSpPr>
              <p:sp>
                <p:nvSpPr>
                  <p:cNvPr id="598" name="Forme libre 597"/>
                  <p:cNvSpPr/>
                  <p:nvPr/>
                </p:nvSpPr>
                <p:spPr>
                  <a:xfrm>
                    <a:off x="2290813" y="4004109"/>
                    <a:ext cx="1568918" cy="1097280"/>
                  </a:xfrm>
                  <a:custGeom>
                    <a:avLst/>
                    <a:gdLst>
                      <a:gd name="connsiteX0" fmla="*/ 375385 w 1568918"/>
                      <a:gd name="connsiteY0" fmla="*/ 19251 h 1097280"/>
                      <a:gd name="connsiteX1" fmla="*/ 67376 w 1568918"/>
                      <a:gd name="connsiteY1" fmla="*/ 173255 h 1097280"/>
                      <a:gd name="connsiteX2" fmla="*/ 28875 w 1568918"/>
                      <a:gd name="connsiteY2" fmla="*/ 365760 h 1097280"/>
                      <a:gd name="connsiteX3" fmla="*/ 0 w 1568918"/>
                      <a:gd name="connsiteY3" fmla="*/ 693019 h 1097280"/>
                      <a:gd name="connsiteX4" fmla="*/ 221381 w 1568918"/>
                      <a:gd name="connsiteY4" fmla="*/ 962527 h 1097280"/>
                      <a:gd name="connsiteX5" fmla="*/ 731520 w 1568918"/>
                      <a:gd name="connsiteY5" fmla="*/ 1097280 h 1097280"/>
                      <a:gd name="connsiteX6" fmla="*/ 991402 w 1568918"/>
                      <a:gd name="connsiteY6" fmla="*/ 885525 h 1097280"/>
                      <a:gd name="connsiteX7" fmla="*/ 1414913 w 1568918"/>
                      <a:gd name="connsiteY7" fmla="*/ 818148 h 1097280"/>
                      <a:gd name="connsiteX8" fmla="*/ 1568918 w 1568918"/>
                      <a:gd name="connsiteY8" fmla="*/ 510139 h 1097280"/>
                      <a:gd name="connsiteX9" fmla="*/ 1463040 w 1568918"/>
                      <a:gd name="connsiteY9" fmla="*/ 288758 h 1097280"/>
                      <a:gd name="connsiteX10" fmla="*/ 1039528 w 1568918"/>
                      <a:gd name="connsiteY10" fmla="*/ 0 h 1097280"/>
                      <a:gd name="connsiteX11" fmla="*/ 664143 w 1568918"/>
                      <a:gd name="connsiteY11" fmla="*/ 9626 h 1097280"/>
                      <a:gd name="connsiteX12" fmla="*/ 375385 w 1568918"/>
                      <a:gd name="connsiteY12" fmla="*/ 19251 h 1097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8918" h="1097280">
                        <a:moveTo>
                          <a:pt x="375385" y="19251"/>
                        </a:moveTo>
                        <a:lnTo>
                          <a:pt x="67376" y="173255"/>
                        </a:lnTo>
                        <a:lnTo>
                          <a:pt x="28875" y="365760"/>
                        </a:lnTo>
                        <a:lnTo>
                          <a:pt x="0" y="693019"/>
                        </a:lnTo>
                        <a:lnTo>
                          <a:pt x="221381" y="962527"/>
                        </a:lnTo>
                        <a:lnTo>
                          <a:pt x="731520" y="1097280"/>
                        </a:lnTo>
                        <a:lnTo>
                          <a:pt x="991402" y="885525"/>
                        </a:lnTo>
                        <a:lnTo>
                          <a:pt x="1414913" y="818148"/>
                        </a:lnTo>
                        <a:lnTo>
                          <a:pt x="1568918" y="510139"/>
                        </a:lnTo>
                        <a:lnTo>
                          <a:pt x="1463040" y="288758"/>
                        </a:lnTo>
                        <a:lnTo>
                          <a:pt x="1039528" y="0"/>
                        </a:lnTo>
                        <a:lnTo>
                          <a:pt x="664143" y="9626"/>
                        </a:lnTo>
                        <a:lnTo>
                          <a:pt x="375385" y="19251"/>
                        </a:lnTo>
                        <a:close/>
                      </a:path>
                    </a:pathLst>
                  </a:custGeom>
                  <a:solidFill>
                    <a:srgbClr val="FBE5D6"/>
                  </a:solidFill>
                  <a:ln w="76200">
                    <a:solidFill>
                      <a:srgbClr val="EA782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99" name="Groupe 598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9" name="Connecteur droit 60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10" name="Connecteur droit 60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0" name="Groupe 5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7" name="Connecteur droit 6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8" name="Connecteur droit 6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1" name="Groupe 600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5" name="Connecteur droit 60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6" name="Connecteur droit 60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2" name="Groupe 601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03" name="Connecteur droit 60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4" name="Connecteur droit 60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6" name="Groupe 575"/>
                <p:cNvGrpSpPr/>
                <p:nvPr/>
              </p:nvGrpSpPr>
              <p:grpSpPr>
                <a:xfrm>
                  <a:off x="306987" y="1650965"/>
                  <a:ext cx="1058779" cy="1126155"/>
                  <a:chOff x="2136808" y="2435192"/>
                  <a:chExt cx="1058779" cy="1126155"/>
                </a:xfrm>
              </p:grpSpPr>
              <p:sp>
                <p:nvSpPr>
                  <p:cNvPr id="588" name="Forme libre 587"/>
                  <p:cNvSpPr/>
                  <p:nvPr/>
                </p:nvSpPr>
                <p:spPr>
                  <a:xfrm>
                    <a:off x="2136808" y="2435192"/>
                    <a:ext cx="1058779" cy="1126155"/>
                  </a:xfrm>
                  <a:custGeom>
                    <a:avLst/>
                    <a:gdLst>
                      <a:gd name="connsiteX0" fmla="*/ 134754 w 1058779"/>
                      <a:gd name="connsiteY0" fmla="*/ 38501 h 1126155"/>
                      <a:gd name="connsiteX1" fmla="*/ 19251 w 1058779"/>
                      <a:gd name="connsiteY1" fmla="*/ 413886 h 1126155"/>
                      <a:gd name="connsiteX2" fmla="*/ 0 w 1058779"/>
                      <a:gd name="connsiteY2" fmla="*/ 770021 h 1126155"/>
                      <a:gd name="connsiteX3" fmla="*/ 327259 w 1058779"/>
                      <a:gd name="connsiteY3" fmla="*/ 1126155 h 1126155"/>
                      <a:gd name="connsiteX4" fmla="*/ 673769 w 1058779"/>
                      <a:gd name="connsiteY4" fmla="*/ 991402 h 1126155"/>
                      <a:gd name="connsiteX5" fmla="*/ 914400 w 1058779"/>
                      <a:gd name="connsiteY5" fmla="*/ 808522 h 1126155"/>
                      <a:gd name="connsiteX6" fmla="*/ 1039529 w 1058779"/>
                      <a:gd name="connsiteY6" fmla="*/ 635267 h 1126155"/>
                      <a:gd name="connsiteX7" fmla="*/ 1058779 w 1058779"/>
                      <a:gd name="connsiteY7" fmla="*/ 423511 h 1126155"/>
                      <a:gd name="connsiteX8" fmla="*/ 866274 w 1058779"/>
                      <a:gd name="connsiteY8" fmla="*/ 173254 h 1126155"/>
                      <a:gd name="connsiteX9" fmla="*/ 616017 w 1058779"/>
                      <a:gd name="connsiteY9" fmla="*/ 0 h 1126155"/>
                      <a:gd name="connsiteX10" fmla="*/ 134754 w 1058779"/>
                      <a:gd name="connsiteY10" fmla="*/ 38501 h 1126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58779" h="1126155">
                        <a:moveTo>
                          <a:pt x="134754" y="38501"/>
                        </a:moveTo>
                        <a:lnTo>
                          <a:pt x="19251" y="413886"/>
                        </a:lnTo>
                        <a:lnTo>
                          <a:pt x="0" y="770021"/>
                        </a:lnTo>
                        <a:lnTo>
                          <a:pt x="327259" y="1126155"/>
                        </a:lnTo>
                        <a:lnTo>
                          <a:pt x="673769" y="991402"/>
                        </a:lnTo>
                        <a:lnTo>
                          <a:pt x="914400" y="808522"/>
                        </a:lnTo>
                        <a:lnTo>
                          <a:pt x="1039529" y="635267"/>
                        </a:lnTo>
                        <a:lnTo>
                          <a:pt x="1058779" y="423511"/>
                        </a:lnTo>
                        <a:lnTo>
                          <a:pt x="866274" y="173254"/>
                        </a:lnTo>
                        <a:lnTo>
                          <a:pt x="616017" y="0"/>
                        </a:lnTo>
                        <a:lnTo>
                          <a:pt x="134754" y="3850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 w="76200">
                    <a:solidFill>
                      <a:srgbClr val="FFB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89" name="Groupe 588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6" name="Connecteur droit 5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7" name="Connecteur droit 5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0" name="Groupe 589"/>
                  <p:cNvGrpSpPr/>
                  <p:nvPr/>
                </p:nvGrpSpPr>
                <p:grpSpPr>
                  <a:xfrm>
                    <a:off x="2797149" y="283499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4" name="Connecteur droit 5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5" name="Connecteur droit 5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1" name="Groupe 590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2" name="Connecteur droit 5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3" name="Connecteur droit 5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BF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grpSp>
              <p:nvGrpSpPr>
                <p:cNvPr id="577" name="Groupe 576"/>
                <p:cNvGrpSpPr/>
                <p:nvPr/>
              </p:nvGrpSpPr>
              <p:grpSpPr>
                <a:xfrm>
                  <a:off x="1597319" y="1641125"/>
                  <a:ext cx="1078030" cy="1058779"/>
                  <a:chOff x="4976261" y="1819175"/>
                  <a:chExt cx="1078030" cy="1058779"/>
                </a:xfrm>
              </p:grpSpPr>
              <p:sp>
                <p:nvSpPr>
                  <p:cNvPr id="578" name="Forme libre 577"/>
                  <p:cNvSpPr/>
                  <p:nvPr/>
                </p:nvSpPr>
                <p:spPr>
                  <a:xfrm>
                    <a:off x="4976261" y="1819175"/>
                    <a:ext cx="1078030" cy="1058779"/>
                  </a:xfrm>
                  <a:custGeom>
                    <a:avLst/>
                    <a:gdLst>
                      <a:gd name="connsiteX0" fmla="*/ 0 w 1078030"/>
                      <a:gd name="connsiteY0" fmla="*/ 0 h 1058779"/>
                      <a:gd name="connsiteX1" fmla="*/ 19251 w 1078030"/>
                      <a:gd name="connsiteY1" fmla="*/ 385010 h 1058779"/>
                      <a:gd name="connsiteX2" fmla="*/ 134754 w 1078030"/>
                      <a:gd name="connsiteY2" fmla="*/ 616017 h 1058779"/>
                      <a:gd name="connsiteX3" fmla="*/ 308008 w 1078030"/>
                      <a:gd name="connsiteY3" fmla="*/ 991402 h 1058779"/>
                      <a:gd name="connsiteX4" fmla="*/ 693019 w 1078030"/>
                      <a:gd name="connsiteY4" fmla="*/ 1058779 h 1058779"/>
                      <a:gd name="connsiteX5" fmla="*/ 885524 w 1078030"/>
                      <a:gd name="connsiteY5" fmla="*/ 895149 h 1058779"/>
                      <a:gd name="connsiteX6" fmla="*/ 1010653 w 1078030"/>
                      <a:gd name="connsiteY6" fmla="*/ 625642 h 1058779"/>
                      <a:gd name="connsiteX7" fmla="*/ 1078030 w 1078030"/>
                      <a:gd name="connsiteY7" fmla="*/ 394636 h 1058779"/>
                      <a:gd name="connsiteX8" fmla="*/ 943276 w 1078030"/>
                      <a:gd name="connsiteY8" fmla="*/ 144379 h 1058779"/>
                      <a:gd name="connsiteX9" fmla="*/ 481263 w 1078030"/>
                      <a:gd name="connsiteY9" fmla="*/ 0 h 1058779"/>
                      <a:gd name="connsiteX10" fmla="*/ 0 w 1078030"/>
                      <a:gd name="connsiteY10" fmla="*/ 0 h 1058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8030" h="1058779">
                        <a:moveTo>
                          <a:pt x="0" y="0"/>
                        </a:moveTo>
                        <a:lnTo>
                          <a:pt x="19251" y="385010"/>
                        </a:lnTo>
                        <a:lnTo>
                          <a:pt x="134754" y="616017"/>
                        </a:lnTo>
                        <a:lnTo>
                          <a:pt x="308008" y="991402"/>
                        </a:lnTo>
                        <a:lnTo>
                          <a:pt x="693019" y="1058779"/>
                        </a:lnTo>
                        <a:lnTo>
                          <a:pt x="885524" y="895149"/>
                        </a:lnTo>
                        <a:lnTo>
                          <a:pt x="1010653" y="625642"/>
                        </a:lnTo>
                        <a:lnTo>
                          <a:pt x="1078030" y="394636"/>
                        </a:lnTo>
                        <a:lnTo>
                          <a:pt x="943276" y="144379"/>
                        </a:lnTo>
                        <a:lnTo>
                          <a:pt x="48126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AE3F3"/>
                  </a:solidFill>
                  <a:ln w="76200">
                    <a:solidFill>
                      <a:srgbClr val="5A9AD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200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579" name="Groupe 578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6" name="Connecteur droit 5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7" name="Connecteur droit 5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0" name="Groupe 579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4" name="Connecteur droit 5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5" name="Connecteur droit 5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1" name="Groupe 580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82" name="Connecteur droit 5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83" name="Connecteur droit 5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5999D2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cxnSp>
            <p:nvCxnSpPr>
              <p:cNvPr id="567" name="Connecteur droit avec flèche 566"/>
              <p:cNvCxnSpPr/>
              <p:nvPr/>
            </p:nvCxnSpPr>
            <p:spPr>
              <a:xfrm flipV="1">
                <a:off x="7433539" y="1649678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8" name="Connecteur droit avec flèche 567"/>
              <p:cNvCxnSpPr/>
              <p:nvPr/>
            </p:nvCxnSpPr>
            <p:spPr>
              <a:xfrm>
                <a:off x="7530162" y="1627584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9" name="Connecteur droit avec flèche 568"/>
              <p:cNvCxnSpPr/>
              <p:nvPr/>
            </p:nvCxnSpPr>
            <p:spPr>
              <a:xfrm>
                <a:off x="8709574" y="1656001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0" name="Connecteur droit avec flèche 569"/>
              <p:cNvCxnSpPr/>
              <p:nvPr/>
            </p:nvCxnSpPr>
            <p:spPr>
              <a:xfrm flipH="1">
                <a:off x="8975080" y="1827021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1" name="Connecteur droit avec flèche 570"/>
              <p:cNvCxnSpPr/>
              <p:nvPr/>
            </p:nvCxnSpPr>
            <p:spPr>
              <a:xfrm flipH="1">
                <a:off x="8137065" y="3154166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2" name="Connecteur droit avec flèche 571"/>
              <p:cNvCxnSpPr/>
              <p:nvPr/>
            </p:nvCxnSpPr>
            <p:spPr>
              <a:xfrm>
                <a:off x="7718750" y="3172423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73" name="Connecteur droit avec flèche 572"/>
              <p:cNvCxnSpPr/>
              <p:nvPr/>
            </p:nvCxnSpPr>
            <p:spPr>
              <a:xfrm>
                <a:off x="8178082" y="2898239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94" name="Connecteur droit avec flèche 293"/>
              <p:cNvCxnSpPr/>
              <p:nvPr/>
            </p:nvCxnSpPr>
            <p:spPr>
              <a:xfrm>
                <a:off x="7438574" y="2107856"/>
                <a:ext cx="298035" cy="10640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57" name="Connecteur droit avec flèche 556"/>
              <p:cNvCxnSpPr/>
              <p:nvPr/>
            </p:nvCxnSpPr>
            <p:spPr>
              <a:xfrm flipV="1">
                <a:off x="7902254" y="1745899"/>
                <a:ext cx="836937" cy="19375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60" name="Connecteur droit avec flèche 559"/>
              <p:cNvCxnSpPr/>
              <p:nvPr/>
            </p:nvCxnSpPr>
            <p:spPr>
              <a:xfrm flipV="1">
                <a:off x="8118758" y="2134291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13" name="Groupe 812"/>
            <p:cNvGrpSpPr/>
            <p:nvPr/>
          </p:nvGrpSpPr>
          <p:grpSpPr>
            <a:xfrm>
              <a:off x="4141279" y="1101479"/>
              <a:ext cx="2880000" cy="2880000"/>
              <a:chOff x="3662343" y="4414104"/>
              <a:chExt cx="2880000" cy="2880000"/>
            </a:xfrm>
          </p:grpSpPr>
          <p:sp>
            <p:nvSpPr>
              <p:cNvPr id="623" name="Rectangle 622"/>
              <p:cNvSpPr/>
              <p:nvPr/>
            </p:nvSpPr>
            <p:spPr>
              <a:xfrm>
                <a:off x="3662343" y="4414104"/>
                <a:ext cx="2880000" cy="2880000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27" name="Forme libre 626"/>
              <p:cNvSpPr/>
              <p:nvPr/>
            </p:nvSpPr>
            <p:spPr>
              <a:xfrm>
                <a:off x="5257439" y="4643256"/>
                <a:ext cx="1078030" cy="1058779"/>
              </a:xfrm>
              <a:custGeom>
                <a:avLst/>
                <a:gdLst>
                  <a:gd name="connsiteX0" fmla="*/ 0 w 1078030"/>
                  <a:gd name="connsiteY0" fmla="*/ 0 h 1058779"/>
                  <a:gd name="connsiteX1" fmla="*/ 19251 w 1078030"/>
                  <a:gd name="connsiteY1" fmla="*/ 385010 h 1058779"/>
                  <a:gd name="connsiteX2" fmla="*/ 134754 w 1078030"/>
                  <a:gd name="connsiteY2" fmla="*/ 616017 h 1058779"/>
                  <a:gd name="connsiteX3" fmla="*/ 308008 w 1078030"/>
                  <a:gd name="connsiteY3" fmla="*/ 991402 h 1058779"/>
                  <a:gd name="connsiteX4" fmla="*/ 693019 w 1078030"/>
                  <a:gd name="connsiteY4" fmla="*/ 1058779 h 1058779"/>
                  <a:gd name="connsiteX5" fmla="*/ 885524 w 1078030"/>
                  <a:gd name="connsiteY5" fmla="*/ 895149 h 1058779"/>
                  <a:gd name="connsiteX6" fmla="*/ 1010653 w 1078030"/>
                  <a:gd name="connsiteY6" fmla="*/ 625642 h 1058779"/>
                  <a:gd name="connsiteX7" fmla="*/ 1078030 w 1078030"/>
                  <a:gd name="connsiteY7" fmla="*/ 394636 h 1058779"/>
                  <a:gd name="connsiteX8" fmla="*/ 943276 w 1078030"/>
                  <a:gd name="connsiteY8" fmla="*/ 144379 h 1058779"/>
                  <a:gd name="connsiteX9" fmla="*/ 481263 w 1078030"/>
                  <a:gd name="connsiteY9" fmla="*/ 0 h 1058779"/>
                  <a:gd name="connsiteX10" fmla="*/ 0 w 1078030"/>
                  <a:gd name="connsiteY10" fmla="*/ 0 h 1058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8030" h="1058779">
                    <a:moveTo>
                      <a:pt x="0" y="0"/>
                    </a:moveTo>
                    <a:lnTo>
                      <a:pt x="19251" y="385010"/>
                    </a:lnTo>
                    <a:lnTo>
                      <a:pt x="134754" y="616017"/>
                    </a:lnTo>
                    <a:lnTo>
                      <a:pt x="308008" y="991402"/>
                    </a:lnTo>
                    <a:lnTo>
                      <a:pt x="693019" y="1058779"/>
                    </a:lnTo>
                    <a:lnTo>
                      <a:pt x="885524" y="895149"/>
                    </a:lnTo>
                    <a:lnTo>
                      <a:pt x="1010653" y="625642"/>
                    </a:lnTo>
                    <a:lnTo>
                      <a:pt x="1078030" y="394636"/>
                    </a:lnTo>
                    <a:lnTo>
                      <a:pt x="943276" y="144379"/>
                    </a:lnTo>
                    <a:lnTo>
                      <a:pt x="4812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E3F3"/>
              </a:solidFill>
              <a:ln w="76200">
                <a:solidFill>
                  <a:srgbClr val="5A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Forme libre 636"/>
              <p:cNvSpPr/>
              <p:nvPr/>
            </p:nvSpPr>
            <p:spPr>
              <a:xfrm>
                <a:off x="3967107" y="4653096"/>
                <a:ext cx="1058779" cy="1126155"/>
              </a:xfrm>
              <a:custGeom>
                <a:avLst/>
                <a:gdLst>
                  <a:gd name="connsiteX0" fmla="*/ 134754 w 1058779"/>
                  <a:gd name="connsiteY0" fmla="*/ 38501 h 1126155"/>
                  <a:gd name="connsiteX1" fmla="*/ 19251 w 1058779"/>
                  <a:gd name="connsiteY1" fmla="*/ 413886 h 1126155"/>
                  <a:gd name="connsiteX2" fmla="*/ 0 w 1058779"/>
                  <a:gd name="connsiteY2" fmla="*/ 770021 h 1126155"/>
                  <a:gd name="connsiteX3" fmla="*/ 327259 w 1058779"/>
                  <a:gd name="connsiteY3" fmla="*/ 1126155 h 1126155"/>
                  <a:gd name="connsiteX4" fmla="*/ 673769 w 1058779"/>
                  <a:gd name="connsiteY4" fmla="*/ 991402 h 1126155"/>
                  <a:gd name="connsiteX5" fmla="*/ 914400 w 1058779"/>
                  <a:gd name="connsiteY5" fmla="*/ 808522 h 1126155"/>
                  <a:gd name="connsiteX6" fmla="*/ 1039529 w 1058779"/>
                  <a:gd name="connsiteY6" fmla="*/ 635267 h 1126155"/>
                  <a:gd name="connsiteX7" fmla="*/ 1058779 w 1058779"/>
                  <a:gd name="connsiteY7" fmla="*/ 423511 h 1126155"/>
                  <a:gd name="connsiteX8" fmla="*/ 866274 w 1058779"/>
                  <a:gd name="connsiteY8" fmla="*/ 173254 h 1126155"/>
                  <a:gd name="connsiteX9" fmla="*/ 616017 w 1058779"/>
                  <a:gd name="connsiteY9" fmla="*/ 0 h 1126155"/>
                  <a:gd name="connsiteX10" fmla="*/ 134754 w 1058779"/>
                  <a:gd name="connsiteY10" fmla="*/ 38501 h 112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8779" h="1126155">
                    <a:moveTo>
                      <a:pt x="134754" y="38501"/>
                    </a:moveTo>
                    <a:lnTo>
                      <a:pt x="19251" y="413886"/>
                    </a:lnTo>
                    <a:lnTo>
                      <a:pt x="0" y="770021"/>
                    </a:lnTo>
                    <a:lnTo>
                      <a:pt x="327259" y="1126155"/>
                    </a:lnTo>
                    <a:lnTo>
                      <a:pt x="673769" y="991402"/>
                    </a:lnTo>
                    <a:lnTo>
                      <a:pt x="914400" y="808522"/>
                    </a:lnTo>
                    <a:lnTo>
                      <a:pt x="1039529" y="635267"/>
                    </a:lnTo>
                    <a:lnTo>
                      <a:pt x="1058779" y="423511"/>
                    </a:lnTo>
                    <a:lnTo>
                      <a:pt x="866274" y="173254"/>
                    </a:lnTo>
                    <a:lnTo>
                      <a:pt x="616017" y="0"/>
                    </a:lnTo>
                    <a:lnTo>
                      <a:pt x="134754" y="38501"/>
                    </a:lnTo>
                    <a:close/>
                  </a:path>
                </a:pathLst>
              </a:custGeom>
              <a:solidFill>
                <a:srgbClr val="FFF2CC"/>
              </a:solidFill>
              <a:ln w="76200">
                <a:solidFill>
                  <a:srgbClr val="FFB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Forme libre 646"/>
              <p:cNvSpPr/>
              <p:nvPr/>
            </p:nvSpPr>
            <p:spPr>
              <a:xfrm>
                <a:off x="4296609" y="5900562"/>
                <a:ext cx="1568918" cy="1097280"/>
              </a:xfrm>
              <a:custGeom>
                <a:avLst/>
                <a:gdLst>
                  <a:gd name="connsiteX0" fmla="*/ 375385 w 1568918"/>
                  <a:gd name="connsiteY0" fmla="*/ 19251 h 1097280"/>
                  <a:gd name="connsiteX1" fmla="*/ 67376 w 1568918"/>
                  <a:gd name="connsiteY1" fmla="*/ 173255 h 1097280"/>
                  <a:gd name="connsiteX2" fmla="*/ 28875 w 1568918"/>
                  <a:gd name="connsiteY2" fmla="*/ 365760 h 1097280"/>
                  <a:gd name="connsiteX3" fmla="*/ 0 w 1568918"/>
                  <a:gd name="connsiteY3" fmla="*/ 693019 h 1097280"/>
                  <a:gd name="connsiteX4" fmla="*/ 221381 w 1568918"/>
                  <a:gd name="connsiteY4" fmla="*/ 962527 h 1097280"/>
                  <a:gd name="connsiteX5" fmla="*/ 731520 w 1568918"/>
                  <a:gd name="connsiteY5" fmla="*/ 1097280 h 1097280"/>
                  <a:gd name="connsiteX6" fmla="*/ 991402 w 1568918"/>
                  <a:gd name="connsiteY6" fmla="*/ 885525 h 1097280"/>
                  <a:gd name="connsiteX7" fmla="*/ 1414913 w 1568918"/>
                  <a:gd name="connsiteY7" fmla="*/ 818148 h 1097280"/>
                  <a:gd name="connsiteX8" fmla="*/ 1568918 w 1568918"/>
                  <a:gd name="connsiteY8" fmla="*/ 510139 h 1097280"/>
                  <a:gd name="connsiteX9" fmla="*/ 1463040 w 1568918"/>
                  <a:gd name="connsiteY9" fmla="*/ 288758 h 1097280"/>
                  <a:gd name="connsiteX10" fmla="*/ 1039528 w 1568918"/>
                  <a:gd name="connsiteY10" fmla="*/ 0 h 1097280"/>
                  <a:gd name="connsiteX11" fmla="*/ 664143 w 1568918"/>
                  <a:gd name="connsiteY11" fmla="*/ 9626 h 1097280"/>
                  <a:gd name="connsiteX12" fmla="*/ 375385 w 1568918"/>
                  <a:gd name="connsiteY12" fmla="*/ 19251 h 109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918" h="1097280">
                    <a:moveTo>
                      <a:pt x="375385" y="19251"/>
                    </a:moveTo>
                    <a:lnTo>
                      <a:pt x="67376" y="173255"/>
                    </a:lnTo>
                    <a:lnTo>
                      <a:pt x="28875" y="365760"/>
                    </a:lnTo>
                    <a:lnTo>
                      <a:pt x="0" y="693019"/>
                    </a:lnTo>
                    <a:lnTo>
                      <a:pt x="221381" y="962527"/>
                    </a:lnTo>
                    <a:lnTo>
                      <a:pt x="731520" y="1097280"/>
                    </a:lnTo>
                    <a:lnTo>
                      <a:pt x="991402" y="885525"/>
                    </a:lnTo>
                    <a:lnTo>
                      <a:pt x="1414913" y="818148"/>
                    </a:lnTo>
                    <a:lnTo>
                      <a:pt x="1568918" y="510139"/>
                    </a:lnTo>
                    <a:lnTo>
                      <a:pt x="1463040" y="288758"/>
                    </a:lnTo>
                    <a:lnTo>
                      <a:pt x="1039528" y="0"/>
                    </a:lnTo>
                    <a:lnTo>
                      <a:pt x="664143" y="9626"/>
                    </a:lnTo>
                    <a:lnTo>
                      <a:pt x="375385" y="19251"/>
                    </a:lnTo>
                    <a:close/>
                  </a:path>
                </a:pathLst>
              </a:custGeom>
              <a:solidFill>
                <a:srgbClr val="FBE5D6"/>
              </a:solidFill>
              <a:ln w="76200">
                <a:solidFill>
                  <a:srgbClr val="EA78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82" name="Connecteur droit avec flèche 781"/>
              <p:cNvCxnSpPr/>
              <p:nvPr/>
            </p:nvCxnSpPr>
            <p:spPr>
              <a:xfrm flipV="1">
                <a:off x="4979896" y="5380984"/>
                <a:ext cx="766575" cy="76843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3" name="Connecteur droit avec flèche 782"/>
              <p:cNvCxnSpPr/>
              <p:nvPr/>
            </p:nvCxnSpPr>
            <p:spPr>
              <a:xfrm flipV="1">
                <a:off x="5004196" y="4884932"/>
                <a:ext cx="541420" cy="127288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4" name="Connecteur droit avec flèche 783"/>
              <p:cNvCxnSpPr/>
              <p:nvPr/>
            </p:nvCxnSpPr>
            <p:spPr>
              <a:xfrm flipV="1">
                <a:off x="4958720" y="5038124"/>
                <a:ext cx="1055633" cy="108611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5" name="Connecteur droit avec flèche 784"/>
              <p:cNvCxnSpPr/>
              <p:nvPr/>
            </p:nvCxnSpPr>
            <p:spPr>
              <a:xfrm flipV="1">
                <a:off x="5431296" y="4884932"/>
                <a:ext cx="161635" cy="150469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6" name="Connecteur droit avec flèche 785"/>
              <p:cNvCxnSpPr/>
              <p:nvPr/>
            </p:nvCxnSpPr>
            <p:spPr>
              <a:xfrm flipV="1">
                <a:off x="5443137" y="5057716"/>
                <a:ext cx="543712" cy="133661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7" name="Connecteur droit avec flèche 786"/>
              <p:cNvCxnSpPr/>
              <p:nvPr/>
            </p:nvCxnSpPr>
            <p:spPr>
              <a:xfrm flipV="1">
                <a:off x="4934919" y="5363250"/>
                <a:ext cx="839371" cy="122490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8" name="Connecteur droit avec flèche 787"/>
              <p:cNvCxnSpPr/>
              <p:nvPr/>
            </p:nvCxnSpPr>
            <p:spPr>
              <a:xfrm flipV="1">
                <a:off x="4595990" y="4905460"/>
                <a:ext cx="961231" cy="1543742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9" name="Connecteur droit avec flèche 788"/>
              <p:cNvCxnSpPr/>
              <p:nvPr/>
            </p:nvCxnSpPr>
            <p:spPr>
              <a:xfrm flipV="1">
                <a:off x="4590157" y="5028756"/>
                <a:ext cx="1432816" cy="13786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0" name="Connecteur droit avec flèche 789"/>
              <p:cNvCxnSpPr/>
              <p:nvPr/>
            </p:nvCxnSpPr>
            <p:spPr>
              <a:xfrm flipV="1">
                <a:off x="4933162" y="4935708"/>
                <a:ext cx="661137" cy="171985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1" name="Connecteur droit avec flèche 790"/>
              <p:cNvCxnSpPr/>
              <p:nvPr/>
            </p:nvCxnSpPr>
            <p:spPr>
              <a:xfrm flipV="1">
                <a:off x="4957624" y="5042730"/>
                <a:ext cx="1029225" cy="158164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2" name="Connecteur droit avec flèche 791"/>
              <p:cNvCxnSpPr/>
              <p:nvPr/>
            </p:nvCxnSpPr>
            <p:spPr>
              <a:xfrm flipV="1">
                <a:off x="4750049" y="4940314"/>
                <a:ext cx="811173" cy="20118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3" name="Connecteur droit avec flèche 792"/>
              <p:cNvCxnSpPr/>
              <p:nvPr/>
            </p:nvCxnSpPr>
            <p:spPr>
              <a:xfrm>
                <a:off x="4333110" y="4883789"/>
                <a:ext cx="1216007" cy="2989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4" name="Connecteur droit avec flèche 793"/>
              <p:cNvCxnSpPr/>
              <p:nvPr/>
            </p:nvCxnSpPr>
            <p:spPr>
              <a:xfrm flipV="1">
                <a:off x="4332682" y="5046520"/>
                <a:ext cx="1666759" cy="28893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5" name="Connecteur droit avec flèche 794"/>
              <p:cNvCxnSpPr/>
              <p:nvPr/>
            </p:nvCxnSpPr>
            <p:spPr>
              <a:xfrm flipV="1">
                <a:off x="4302691" y="4933272"/>
                <a:ext cx="1207705" cy="4021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6" name="Connecteur droit avec flèche 795"/>
              <p:cNvCxnSpPr/>
              <p:nvPr/>
            </p:nvCxnSpPr>
            <p:spPr>
              <a:xfrm flipV="1">
                <a:off x="4777123" y="5046914"/>
                <a:ext cx="1265512" cy="10862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7" name="Connecteur droit avec flèche 796"/>
              <p:cNvCxnSpPr/>
              <p:nvPr/>
            </p:nvCxnSpPr>
            <p:spPr>
              <a:xfrm>
                <a:off x="4302691" y="4868442"/>
                <a:ext cx="1700813" cy="19091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8" name="Connecteur droit avec flèche 797"/>
              <p:cNvCxnSpPr/>
              <p:nvPr/>
            </p:nvCxnSpPr>
            <p:spPr>
              <a:xfrm>
                <a:off x="4742720" y="5157318"/>
                <a:ext cx="1010756" cy="231820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9" name="Connecteur droit avec flèche 798"/>
              <p:cNvCxnSpPr/>
              <p:nvPr/>
            </p:nvCxnSpPr>
            <p:spPr>
              <a:xfrm>
                <a:off x="4313020" y="5342684"/>
                <a:ext cx="1449115" cy="475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0" name="Connecteur droit avec flèche 799"/>
              <p:cNvCxnSpPr/>
              <p:nvPr/>
            </p:nvCxnSpPr>
            <p:spPr>
              <a:xfrm>
                <a:off x="4380501" y="4860309"/>
                <a:ext cx="1346187" cy="52125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1" name="Connecteur droit avec flèche 800"/>
              <p:cNvCxnSpPr/>
              <p:nvPr/>
            </p:nvCxnSpPr>
            <p:spPr>
              <a:xfrm>
                <a:off x="4329985" y="5353816"/>
                <a:ext cx="248258" cy="106732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2" name="Connecteur droit avec flèche 801"/>
              <p:cNvCxnSpPr/>
              <p:nvPr/>
            </p:nvCxnSpPr>
            <p:spPr>
              <a:xfrm>
                <a:off x="4338547" y="4896670"/>
                <a:ext cx="263230" cy="14558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3" name="Connecteur droit avec flèche 802"/>
              <p:cNvCxnSpPr/>
              <p:nvPr/>
            </p:nvCxnSpPr>
            <p:spPr>
              <a:xfrm>
                <a:off x="4342335" y="5342495"/>
                <a:ext cx="582831" cy="128188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4" name="Connecteur droit avec flèche 803"/>
              <p:cNvCxnSpPr/>
              <p:nvPr/>
            </p:nvCxnSpPr>
            <p:spPr>
              <a:xfrm>
                <a:off x="4381521" y="4921670"/>
                <a:ext cx="551089" cy="170270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5" name="Connecteur droit avec flèche 804"/>
              <p:cNvCxnSpPr/>
              <p:nvPr/>
            </p:nvCxnSpPr>
            <p:spPr>
              <a:xfrm>
                <a:off x="4795368" y="5169433"/>
                <a:ext cx="155356" cy="147270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6" name="Connecteur droit avec flèche 805"/>
              <p:cNvCxnSpPr/>
              <p:nvPr/>
            </p:nvCxnSpPr>
            <p:spPr>
              <a:xfrm>
                <a:off x="4345030" y="5371986"/>
                <a:ext cx="716712" cy="733956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7" name="Connecteur droit avec flèche 806"/>
              <p:cNvCxnSpPr/>
              <p:nvPr/>
            </p:nvCxnSpPr>
            <p:spPr>
              <a:xfrm>
                <a:off x="4839000" y="5154323"/>
                <a:ext cx="146954" cy="990441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8" name="Connecteur droit avec flèche 807"/>
              <p:cNvCxnSpPr/>
              <p:nvPr/>
            </p:nvCxnSpPr>
            <p:spPr>
              <a:xfrm>
                <a:off x="4370507" y="4864403"/>
                <a:ext cx="642094" cy="1232037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9" name="Connecteur droit avec flèche 808"/>
              <p:cNvCxnSpPr/>
              <p:nvPr/>
            </p:nvCxnSpPr>
            <p:spPr>
              <a:xfrm>
                <a:off x="4330390" y="4869810"/>
                <a:ext cx="1180006" cy="1489709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0" name="Connecteur droit avec flèche 809"/>
              <p:cNvCxnSpPr/>
              <p:nvPr/>
            </p:nvCxnSpPr>
            <p:spPr>
              <a:xfrm>
                <a:off x="4314689" y="5278629"/>
                <a:ext cx="1143508" cy="1109578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1" name="Connecteur droit avec flèche 810"/>
              <p:cNvCxnSpPr/>
              <p:nvPr/>
            </p:nvCxnSpPr>
            <p:spPr>
              <a:xfrm>
                <a:off x="4783448" y="5141259"/>
                <a:ext cx="685666" cy="117912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628" name="Groupe 627"/>
              <p:cNvGrpSpPr/>
              <p:nvPr/>
            </p:nvGrpSpPr>
            <p:grpSpPr>
              <a:xfrm>
                <a:off x="5878849" y="49430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5" name="Connecteur droit 6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6" name="Connecteur droit 6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29" name="Groupe 628"/>
              <p:cNvGrpSpPr/>
              <p:nvPr/>
            </p:nvGrpSpPr>
            <p:grpSpPr>
              <a:xfrm>
                <a:off x="5662849" y="5278629"/>
                <a:ext cx="234837" cy="216001"/>
                <a:chOff x="3128211" y="1318660"/>
                <a:chExt cx="234837" cy="216001"/>
              </a:xfrm>
            </p:grpSpPr>
            <p:cxnSp>
              <p:nvCxnSpPr>
                <p:cNvPr id="633" name="Connecteur droit 63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4" name="Connecteur droit 633"/>
                <p:cNvCxnSpPr/>
                <p:nvPr/>
              </p:nvCxnSpPr>
              <p:spPr>
                <a:xfrm rot="16200000">
                  <a:off x="3147048" y="131866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0" name="Groupe 629"/>
              <p:cNvGrpSpPr/>
              <p:nvPr/>
            </p:nvGrpSpPr>
            <p:grpSpPr>
              <a:xfrm>
                <a:off x="5446849" y="48221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31" name="Connecteur droit 6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2" name="Connecteur droit 6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8" name="Groupe 637"/>
              <p:cNvGrpSpPr/>
              <p:nvPr/>
            </p:nvGrpSpPr>
            <p:grpSpPr>
              <a:xfrm>
                <a:off x="4227585" y="478045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5" name="Connecteur droit 64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6" name="Connecteur droit 64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39" name="Groupe 638"/>
              <p:cNvGrpSpPr/>
              <p:nvPr/>
            </p:nvGrpSpPr>
            <p:grpSpPr>
              <a:xfrm>
                <a:off x="4627448" y="505290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3" name="Connecteur droit 64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4" name="Connecteur droit 64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0" name="Groupe 639"/>
              <p:cNvGrpSpPr/>
              <p:nvPr/>
            </p:nvGrpSpPr>
            <p:grpSpPr>
              <a:xfrm>
                <a:off x="4198660" y="523695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1" name="Connecteur droit 6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42" name="Connecteur droit 6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8" name="Groupe 647"/>
              <p:cNvGrpSpPr/>
              <p:nvPr/>
            </p:nvGrpSpPr>
            <p:grpSpPr>
              <a:xfrm>
                <a:off x="5325489" y="624906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8" name="Connecteur droit 6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9" name="Connecteur droit 6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9" name="Groupe 648"/>
              <p:cNvGrpSpPr/>
              <p:nvPr/>
            </p:nvGrpSpPr>
            <p:grpSpPr>
              <a:xfrm>
                <a:off x="4865985" y="605232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6" name="Connecteur droit 6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7" name="Connecteur droit 6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0" name="Groupe 649"/>
              <p:cNvGrpSpPr/>
              <p:nvPr/>
            </p:nvGrpSpPr>
            <p:grpSpPr>
              <a:xfrm>
                <a:off x="4482157" y="62719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4" name="Connecteur droit 6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5" name="Connecteur droit 6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51" name="Groupe 650"/>
              <p:cNvGrpSpPr/>
              <p:nvPr/>
            </p:nvGrpSpPr>
            <p:grpSpPr>
              <a:xfrm>
                <a:off x="4826360" y="651868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2" name="Connecteur droit 6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3" name="Connecteur droit 6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770" name="Connecteur droit avec flèche 769"/>
              <p:cNvCxnSpPr/>
              <p:nvPr/>
            </p:nvCxnSpPr>
            <p:spPr>
              <a:xfrm flipV="1">
                <a:off x="4258212" y="4875676"/>
                <a:ext cx="28926" cy="479943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4" name="Connecteur droit avec flèche 773"/>
              <p:cNvCxnSpPr/>
              <p:nvPr/>
            </p:nvCxnSpPr>
            <p:spPr>
              <a:xfrm flipH="1">
                <a:off x="4961738" y="6380164"/>
                <a:ext cx="463241" cy="27539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5" name="Connecteur droit avec flèche 774"/>
              <p:cNvCxnSpPr/>
              <p:nvPr/>
            </p:nvCxnSpPr>
            <p:spPr>
              <a:xfrm>
                <a:off x="4543423" y="6398421"/>
                <a:ext cx="379655" cy="26758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8" name="Connecteur droit avec flèche 777"/>
              <p:cNvCxnSpPr/>
              <p:nvPr/>
            </p:nvCxnSpPr>
            <p:spPr>
              <a:xfrm flipV="1">
                <a:off x="4571515" y="6357067"/>
                <a:ext cx="853464" cy="32564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2" name="Connecteur droit avec flèche 771"/>
              <p:cNvCxnSpPr/>
              <p:nvPr/>
            </p:nvCxnSpPr>
            <p:spPr>
              <a:xfrm>
                <a:off x="5534247" y="4881999"/>
                <a:ext cx="473263" cy="11720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0" name="Connecteur droit avec flèche 779"/>
              <p:cNvCxnSpPr/>
              <p:nvPr/>
            </p:nvCxnSpPr>
            <p:spPr>
              <a:xfrm>
                <a:off x="5541489" y="4914481"/>
                <a:ext cx="229360" cy="50651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1" name="Connecteur droit avec flèche 770"/>
              <p:cNvCxnSpPr/>
              <p:nvPr/>
            </p:nvCxnSpPr>
            <p:spPr>
              <a:xfrm>
                <a:off x="4354835" y="4853582"/>
                <a:ext cx="433361" cy="275048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3" name="Connecteur droit avec flèche 772"/>
              <p:cNvCxnSpPr/>
              <p:nvPr/>
            </p:nvCxnSpPr>
            <p:spPr>
              <a:xfrm flipH="1">
                <a:off x="5799753" y="5053019"/>
                <a:ext cx="224240" cy="367980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6" name="Connecteur droit avec flèche 775"/>
              <p:cNvCxnSpPr/>
              <p:nvPr/>
            </p:nvCxnSpPr>
            <p:spPr>
              <a:xfrm>
                <a:off x="5002755" y="6124237"/>
                <a:ext cx="425958" cy="198177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9" name="Connecteur droit avec flèche 778"/>
              <p:cNvCxnSpPr/>
              <p:nvPr/>
            </p:nvCxnSpPr>
            <p:spPr>
              <a:xfrm flipV="1">
                <a:off x="4920915" y="6157812"/>
                <a:ext cx="59465" cy="508199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7" name="Connecteur droit avec flèche 776"/>
              <p:cNvCxnSpPr/>
              <p:nvPr/>
            </p:nvCxnSpPr>
            <p:spPr>
              <a:xfrm flipV="1">
                <a:off x="4590157" y="6117009"/>
                <a:ext cx="371581" cy="277322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1" name="Connecteur droit avec flèche 780"/>
              <p:cNvCxnSpPr/>
              <p:nvPr/>
            </p:nvCxnSpPr>
            <p:spPr>
              <a:xfrm flipH="1">
                <a:off x="4283979" y="5159023"/>
                <a:ext cx="470991" cy="209665"/>
              </a:xfrm>
              <a:prstGeom prst="straightConnector1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4" name="ZoneTexte 813"/>
            <p:cNvSpPr txBox="1"/>
            <p:nvPr/>
          </p:nvSpPr>
          <p:spPr>
            <a:xfrm>
              <a:off x="6332905" y="34470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5" name="ZoneTexte 814"/>
            <p:cNvSpPr txBox="1"/>
            <p:nvPr/>
          </p:nvSpPr>
          <p:spPr>
            <a:xfrm>
              <a:off x="2988977" y="34220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3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etude-temps-total-1-modelisation-sequentielle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etude-temps-total-2-modelisation-parallele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8" y="425190"/>
            <a:ext cx="11673864" cy="600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8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etatdelart-pustejovsky-2012-cycle-matter</a:t>
            </a:r>
          </a:p>
        </p:txBody>
      </p:sp>
      <p:grpSp>
        <p:nvGrpSpPr>
          <p:cNvPr id="41" name="Groupe 40"/>
          <p:cNvGrpSpPr/>
          <p:nvPr/>
        </p:nvGrpSpPr>
        <p:grpSpPr>
          <a:xfrm>
            <a:off x="2471004" y="2357344"/>
            <a:ext cx="7249992" cy="2143312"/>
            <a:chOff x="348697" y="2067468"/>
            <a:chExt cx="7249992" cy="2143312"/>
          </a:xfrm>
        </p:grpSpPr>
        <p:sp>
          <p:nvSpPr>
            <p:cNvPr id="6" name="Rectangle 5"/>
            <p:cNvSpPr/>
            <p:nvPr/>
          </p:nvSpPr>
          <p:spPr>
            <a:xfrm>
              <a:off x="348697" y="2870663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2332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249283" y="2067468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86689" y="286758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49283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2332" y="367078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6035388" y="3133479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1104698" y="3410664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1401917" y="2040249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5761283" y="2337468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3744332" y="2337468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3744332" y="3940780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24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llm</a:t>
            </a:r>
            <a:r>
              <a:rPr lang="fr-FR" dirty="0" smtClean="0"/>
              <a:t>-check-annotation-favori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4287047" y="821267"/>
            <a:ext cx="22988062" cy="6036733"/>
            <a:chOff x="-4287047" y="821267"/>
            <a:chExt cx="22988062" cy="603673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6984" y="821267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87047" y="832092"/>
              <a:ext cx="11494031" cy="6025908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-3462326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8031705" y="98393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467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-pertinence-</a:t>
            </a:r>
            <a:r>
              <a:rPr lang="fr-FR" dirty="0" err="1" smtClean="0"/>
              <a:t>consistence</a:t>
            </a:r>
            <a:endParaRPr lang="fr-FR" dirty="0"/>
          </a:p>
        </p:txBody>
      </p:sp>
      <p:grpSp>
        <p:nvGrpSpPr>
          <p:cNvPr id="19" name="Groupe 18"/>
          <p:cNvGrpSpPr/>
          <p:nvPr/>
        </p:nvGrpSpPr>
        <p:grpSpPr>
          <a:xfrm>
            <a:off x="-5651766" y="657588"/>
            <a:ext cx="22988062" cy="12051816"/>
            <a:chOff x="-5651766" y="657588"/>
            <a:chExt cx="22988062" cy="12051816"/>
          </a:xfrm>
        </p:grpSpPr>
        <p:grpSp>
          <p:nvGrpSpPr>
            <p:cNvPr id="14" name="Groupe 13"/>
            <p:cNvGrpSpPr/>
            <p:nvPr/>
          </p:nvGrpSpPr>
          <p:grpSpPr>
            <a:xfrm>
              <a:off x="-5651766" y="657588"/>
              <a:ext cx="22988062" cy="12051816"/>
              <a:chOff x="-5651766" y="657588"/>
              <a:chExt cx="22988062" cy="1205181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683496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651766" y="657588"/>
                <a:ext cx="11494031" cy="6025908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2265" y="657588"/>
                <a:ext cx="11494031" cy="6025908"/>
              </a:xfrm>
              <a:prstGeom prst="rect">
                <a:avLst/>
              </a:prstGeom>
            </p:spPr>
          </p:pic>
        </p:grpSp>
        <p:grpSp>
          <p:nvGrpSpPr>
            <p:cNvPr id="15" name="Groupe 14"/>
            <p:cNvGrpSpPr/>
            <p:nvPr/>
          </p:nvGrpSpPr>
          <p:grpSpPr>
            <a:xfrm>
              <a:off x="-4643426" y="926785"/>
              <a:ext cx="12032711" cy="6475976"/>
              <a:chOff x="1079029" y="558140"/>
              <a:chExt cx="12032711" cy="6475976"/>
            </a:xfrm>
          </p:grpSpPr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</a:t>
            </a:r>
            <a:r>
              <a:rPr lang="fr-FR" dirty="0" err="1"/>
              <a:t>rentabilite</a:t>
            </a:r>
            <a:r>
              <a:rPr lang="fr-FR" dirty="0"/>
              <a:t>-accord-annotation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-5499366" y="735280"/>
            <a:ext cx="22988062" cy="12052441"/>
            <a:chOff x="-5556516" y="295013"/>
            <a:chExt cx="22988062" cy="1205244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6321546"/>
              <a:ext cx="11494031" cy="602590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5" y="6321546"/>
              <a:ext cx="11494031" cy="60259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56516" y="295013"/>
              <a:ext cx="11494031" cy="6025908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514" y="295013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rentabilite</a:t>
            </a:r>
            <a:r>
              <a:rPr lang="fr-FR" dirty="0" smtClean="0"/>
              <a:t>-</a:t>
            </a:r>
            <a:r>
              <a:rPr lang="fr-FR" dirty="0" err="1" smtClean="0"/>
              <a:t>similarite</a:t>
            </a:r>
            <a:r>
              <a:rPr lang="fr-FR" dirty="0" smtClean="0"/>
              <a:t>-clustering</a:t>
            </a:r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-5482621" y="471147"/>
            <a:ext cx="22988069" cy="12051816"/>
            <a:chOff x="-5482621" y="471147"/>
            <a:chExt cx="22988069" cy="120518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12" y="6497055"/>
              <a:ext cx="11494031" cy="6025908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17" y="6497055"/>
              <a:ext cx="11494031" cy="602590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82621" y="471147"/>
              <a:ext cx="11494031" cy="6025908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402" y="471147"/>
              <a:ext cx="11494031" cy="6025908"/>
            </a:xfrm>
            <a:prstGeom prst="rect">
              <a:avLst/>
            </a:prstGeom>
          </p:spPr>
        </p:pic>
        <p:grpSp>
          <p:nvGrpSpPr>
            <p:cNvPr id="9" name="Groupe 8"/>
            <p:cNvGrpSpPr/>
            <p:nvPr/>
          </p:nvGrpSpPr>
          <p:grpSpPr>
            <a:xfrm>
              <a:off x="-4643427" y="715749"/>
              <a:ext cx="12032711" cy="6475976"/>
              <a:chOff x="1079029" y="558140"/>
              <a:chExt cx="12032711" cy="6475976"/>
            </a:xfrm>
          </p:grpSpPr>
          <p:sp>
            <p:nvSpPr>
              <p:cNvPr id="10" name="ZoneTexte 9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138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random</a:t>
            </a:r>
            <a:r>
              <a:rPr lang="fr-FR" dirty="0" smtClean="0"/>
              <a:t>-et-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-5650272" y="1042034"/>
            <a:ext cx="22951487" cy="12073152"/>
            <a:chOff x="-5650272" y="1042034"/>
            <a:chExt cx="22951487" cy="12073152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1" y="7067942"/>
              <a:ext cx="11475743" cy="604724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2" y="7089278"/>
              <a:ext cx="11475743" cy="6025908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472" y="1042034"/>
              <a:ext cx="11475743" cy="604724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270" y="1063370"/>
              <a:ext cx="11475743" cy="6025908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4819976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748474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819976" y="1194776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96074" y="117547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-robustesse-erreurs-et-corrections-</a:t>
            </a:r>
            <a:r>
              <a:rPr lang="fr-FR" dirty="0" err="1" smtClean="0"/>
              <a:t>closest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377586" y="1100195"/>
            <a:ext cx="11475744" cy="12094488"/>
            <a:chOff x="377586" y="1100195"/>
            <a:chExt cx="11475744" cy="12094488"/>
          </a:xfrm>
        </p:grpSpPr>
        <p:sp>
          <p:nvSpPr>
            <p:cNvPr id="7" name="ZoneTexte 6"/>
            <p:cNvSpPr txBox="1"/>
            <p:nvPr/>
          </p:nvSpPr>
          <p:spPr>
            <a:xfrm>
              <a:off x="1156431" y="589205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156431" y="1194844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7" y="1100195"/>
              <a:ext cx="11475743" cy="604724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86" y="7147439"/>
              <a:ext cx="11475743" cy="6047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667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53560"/>
            <a:ext cx="11016956" cy="526254"/>
          </a:xfrm>
        </p:spPr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-robustesse-</a:t>
            </a:r>
            <a:r>
              <a:rPr lang="fr-FR" dirty="0" err="1"/>
              <a:t>subjectivite</a:t>
            </a:r>
            <a:r>
              <a:rPr lang="fr-FR" dirty="0"/>
              <a:t>-et-</a:t>
            </a:r>
            <a:r>
              <a:rPr lang="fr-FR" dirty="0" err="1"/>
              <a:t>difference</a:t>
            </a:r>
            <a:r>
              <a:rPr lang="fr-FR" dirty="0"/>
              <a:t>-</a:t>
            </a:r>
            <a:r>
              <a:rPr lang="fr-FR" dirty="0" err="1"/>
              <a:t>schema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81773" y="821267"/>
            <a:ext cx="11771768" cy="6047244"/>
            <a:chOff x="381773" y="821267"/>
            <a:chExt cx="11771768" cy="604724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773" y="821267"/>
              <a:ext cx="11475743" cy="6047244"/>
            </a:xfrm>
            <a:prstGeom prst="rect">
              <a:avLst/>
            </a:prstGeom>
          </p:spPr>
        </p:pic>
        <p:sp>
          <p:nvSpPr>
            <p:cNvPr id="12" name="Forme libre 11"/>
            <p:cNvSpPr/>
            <p:nvPr/>
          </p:nvSpPr>
          <p:spPr>
            <a:xfrm>
              <a:off x="1487055" y="2918691"/>
              <a:ext cx="9966036" cy="1320800"/>
            </a:xfrm>
            <a:custGeom>
              <a:avLst/>
              <a:gdLst>
                <a:gd name="connsiteX0" fmla="*/ 0 w 9966036"/>
                <a:gd name="connsiteY0" fmla="*/ 1320800 h 1320800"/>
                <a:gd name="connsiteX1" fmla="*/ 711200 w 9966036"/>
                <a:gd name="connsiteY1" fmla="*/ 1052945 h 1320800"/>
                <a:gd name="connsiteX2" fmla="*/ 1062181 w 9966036"/>
                <a:gd name="connsiteY2" fmla="*/ 1034473 h 1320800"/>
                <a:gd name="connsiteX3" fmla="*/ 2124363 w 9966036"/>
                <a:gd name="connsiteY3" fmla="*/ 332509 h 1320800"/>
                <a:gd name="connsiteX4" fmla="*/ 2429163 w 9966036"/>
                <a:gd name="connsiteY4" fmla="*/ 175491 h 1320800"/>
                <a:gd name="connsiteX5" fmla="*/ 2770909 w 9966036"/>
                <a:gd name="connsiteY5" fmla="*/ 138545 h 1320800"/>
                <a:gd name="connsiteX6" fmla="*/ 3454400 w 9966036"/>
                <a:gd name="connsiteY6" fmla="*/ 18473 h 1320800"/>
                <a:gd name="connsiteX7" fmla="*/ 4110181 w 9966036"/>
                <a:gd name="connsiteY7" fmla="*/ 27709 h 1320800"/>
                <a:gd name="connsiteX8" fmla="*/ 4516581 w 9966036"/>
                <a:gd name="connsiteY8" fmla="*/ 36945 h 1320800"/>
                <a:gd name="connsiteX9" fmla="*/ 6539345 w 9966036"/>
                <a:gd name="connsiteY9" fmla="*/ 18473 h 1320800"/>
                <a:gd name="connsiteX10" fmla="*/ 9966036 w 9966036"/>
                <a:gd name="connsiteY10" fmla="*/ 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036" h="1320800">
                  <a:moveTo>
                    <a:pt x="0" y="1320800"/>
                  </a:moveTo>
                  <a:cubicBezTo>
                    <a:pt x="267085" y="1210733"/>
                    <a:pt x="534170" y="1100666"/>
                    <a:pt x="711200" y="1052945"/>
                  </a:cubicBezTo>
                  <a:cubicBezTo>
                    <a:pt x="888230" y="1005224"/>
                    <a:pt x="826654" y="1154546"/>
                    <a:pt x="1062181" y="1034473"/>
                  </a:cubicBezTo>
                  <a:cubicBezTo>
                    <a:pt x="1297708" y="914400"/>
                    <a:pt x="1896533" y="475673"/>
                    <a:pt x="2124363" y="332509"/>
                  </a:cubicBezTo>
                  <a:cubicBezTo>
                    <a:pt x="2352193" y="189345"/>
                    <a:pt x="2321405" y="207818"/>
                    <a:pt x="2429163" y="175491"/>
                  </a:cubicBezTo>
                  <a:cubicBezTo>
                    <a:pt x="2536921" y="143164"/>
                    <a:pt x="2600036" y="164715"/>
                    <a:pt x="2770909" y="138545"/>
                  </a:cubicBezTo>
                  <a:cubicBezTo>
                    <a:pt x="2941782" y="112375"/>
                    <a:pt x="3231188" y="36946"/>
                    <a:pt x="3454400" y="18473"/>
                  </a:cubicBezTo>
                  <a:cubicBezTo>
                    <a:pt x="3677612" y="0"/>
                    <a:pt x="4110181" y="27709"/>
                    <a:pt x="4110181" y="27709"/>
                  </a:cubicBezTo>
                  <a:lnTo>
                    <a:pt x="4516581" y="36945"/>
                  </a:lnTo>
                  <a:lnTo>
                    <a:pt x="6539345" y="18473"/>
                  </a:lnTo>
                  <a:cubicBezTo>
                    <a:pt x="7447587" y="12316"/>
                    <a:pt x="9351818" y="67733"/>
                    <a:pt x="9966036" y="0"/>
                  </a:cubicBezTo>
                </a:path>
              </a:pathLst>
            </a:custGeom>
            <a:noFill/>
            <a:ln w="57150">
              <a:solidFill>
                <a:srgbClr val="FF7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>
              <a:off x="1157186" y="1518147"/>
              <a:ext cx="10260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rot="16200000">
              <a:off x="3019196" y="3624275"/>
              <a:ext cx="518400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11811781" y="5693055"/>
              <a:ext cx="341760" cy="52322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fr-FR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5116826" y="1957187"/>
              <a:ext cx="471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✔</a:t>
              </a:r>
              <a:endParaRPr lang="fr-FR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Groupe 19"/>
            <p:cNvGrpSpPr/>
            <p:nvPr/>
          </p:nvGrpSpPr>
          <p:grpSpPr>
            <a:xfrm>
              <a:off x="5523349" y="1425425"/>
              <a:ext cx="181964" cy="180000"/>
              <a:chOff x="836377" y="1578649"/>
              <a:chExt cx="181964" cy="180000"/>
            </a:xfrm>
          </p:grpSpPr>
          <p:cxnSp>
            <p:nvCxnSpPr>
              <p:cNvPr id="21" name="Connecteur droit 20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Connecteur droit avec flèche 10"/>
            <p:cNvCxnSpPr/>
            <p:nvPr/>
          </p:nvCxnSpPr>
          <p:spPr>
            <a:xfrm flipH="1">
              <a:off x="5565663" y="151679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e 6"/>
            <p:cNvGrpSpPr/>
            <p:nvPr/>
          </p:nvGrpSpPr>
          <p:grpSpPr>
            <a:xfrm>
              <a:off x="5520213" y="2866380"/>
              <a:ext cx="181964" cy="180000"/>
              <a:chOff x="836377" y="378419"/>
              <a:chExt cx="181964" cy="180000"/>
            </a:xfrm>
          </p:grpSpPr>
          <p:cxnSp>
            <p:nvCxnSpPr>
              <p:cNvPr id="4" name="Connecteur droit 3"/>
              <p:cNvCxnSpPr/>
              <p:nvPr/>
            </p:nvCxnSpPr>
            <p:spPr>
              <a:xfrm>
                <a:off x="836377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/>
              <p:cNvCxnSpPr/>
              <p:nvPr/>
            </p:nvCxnSpPr>
            <p:spPr>
              <a:xfrm rot="16200000">
                <a:off x="838341" y="378419"/>
                <a:ext cx="180000" cy="18000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14"/>
            <p:cNvGrpSpPr/>
            <p:nvPr/>
          </p:nvGrpSpPr>
          <p:grpSpPr>
            <a:xfrm>
              <a:off x="11892661" y="6188567"/>
              <a:ext cx="181964" cy="180000"/>
              <a:chOff x="836377" y="1578649"/>
              <a:chExt cx="181964" cy="180000"/>
            </a:xfrm>
          </p:grpSpPr>
          <p:cxnSp>
            <p:nvCxnSpPr>
              <p:cNvPr id="17" name="Connecteur droit 16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5518249" y="6147397"/>
              <a:ext cx="181964" cy="180000"/>
              <a:chOff x="836377" y="1578649"/>
              <a:chExt cx="181964" cy="180000"/>
            </a:xfrm>
          </p:grpSpPr>
          <p:cxnSp>
            <p:nvCxnSpPr>
              <p:cNvPr id="26" name="Connecteur droit 25"/>
              <p:cNvCxnSpPr/>
              <p:nvPr/>
            </p:nvCxnSpPr>
            <p:spPr>
              <a:xfrm>
                <a:off x="836377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/>
              <p:cNvCxnSpPr/>
              <p:nvPr/>
            </p:nvCxnSpPr>
            <p:spPr>
              <a:xfrm rot="16200000">
                <a:off x="838341" y="1578649"/>
                <a:ext cx="180000" cy="18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necteur droit avec flèche 30"/>
            <p:cNvCxnSpPr/>
            <p:nvPr/>
          </p:nvCxnSpPr>
          <p:spPr>
            <a:xfrm flipH="1">
              <a:off x="5623102" y="6284456"/>
              <a:ext cx="6264000" cy="660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379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-robustesse-</a:t>
            </a:r>
            <a:r>
              <a:rPr lang="fr-FR" dirty="0" err="1" smtClean="0"/>
              <a:t>subjectivite</a:t>
            </a:r>
            <a:r>
              <a:rPr lang="fr-FR" dirty="0" smtClean="0"/>
              <a:t>-et-</a:t>
            </a:r>
            <a:r>
              <a:rPr lang="fr-FR" dirty="0" err="1" smtClean="0"/>
              <a:t>difference</a:t>
            </a:r>
            <a:r>
              <a:rPr lang="fr-FR" dirty="0" smtClean="0"/>
              <a:t>-size-all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-6866564" y="1267839"/>
            <a:ext cx="23238071" cy="18112055"/>
            <a:chOff x="-6866564" y="1267839"/>
            <a:chExt cx="23238071" cy="181120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1294870"/>
              <a:ext cx="11527559" cy="603200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6564" y="7324227"/>
              <a:ext cx="11692152" cy="6028956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95" y="1267839"/>
              <a:ext cx="11649480" cy="605638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019" y="7316808"/>
              <a:ext cx="11713488" cy="6041148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-6165054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428541" y="142368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-6165054" y="7466297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428541" y="7444224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9945" y="13323506"/>
              <a:ext cx="11725680" cy="605638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-476959" y="13472443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443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</a:t>
            </a:r>
            <a:endParaRPr lang="fr-FR" dirty="0"/>
          </a:p>
        </p:txBody>
      </p:sp>
      <p:grpSp>
        <p:nvGrpSpPr>
          <p:cNvPr id="85" name="Groupe 84"/>
          <p:cNvGrpSpPr/>
          <p:nvPr/>
        </p:nvGrpSpPr>
        <p:grpSpPr>
          <a:xfrm>
            <a:off x="2665446" y="1226618"/>
            <a:ext cx="7358818" cy="5400000"/>
            <a:chOff x="2665446" y="1226618"/>
            <a:chExt cx="7358818" cy="5400000"/>
          </a:xfrm>
        </p:grpSpPr>
        <p:cxnSp>
          <p:nvCxnSpPr>
            <p:cNvPr id="91" name="Connecteur droit 90"/>
            <p:cNvCxnSpPr/>
            <p:nvPr/>
          </p:nvCxnSpPr>
          <p:spPr>
            <a:xfrm flipH="1">
              <a:off x="6361800" y="1226618"/>
              <a:ext cx="0" cy="540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e 91"/>
            <p:cNvGrpSpPr/>
            <p:nvPr/>
          </p:nvGrpSpPr>
          <p:grpSpPr>
            <a:xfrm>
              <a:off x="2665446" y="1339273"/>
              <a:ext cx="3460043" cy="5156416"/>
              <a:chOff x="1638696" y="1246909"/>
              <a:chExt cx="3460043" cy="5156416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2330139" y="1246909"/>
                <a:ext cx="2768600" cy="51564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/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task-oriented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ZoneTexte 94"/>
              <p:cNvSpPr txBox="1"/>
              <p:nvPr/>
            </p:nvSpPr>
            <p:spPr>
              <a:xfrm>
                <a:off x="1672587" y="124819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98" name="Groupe 97"/>
              <p:cNvGrpSpPr/>
              <p:nvPr/>
            </p:nvGrpSpPr>
            <p:grpSpPr>
              <a:xfrm>
                <a:off x="2634439" y="2228018"/>
                <a:ext cx="2160000" cy="3694068"/>
                <a:chOff x="2634438" y="1939829"/>
                <a:chExt cx="2160000" cy="3694068"/>
              </a:xfrm>
            </p:grpSpPr>
            <p:sp>
              <p:nvSpPr>
                <p:cNvPr id="101" name="Rectangle à coins arrondis 100"/>
                <p:cNvSpPr/>
                <p:nvPr/>
              </p:nvSpPr>
              <p:spPr>
                <a:xfrm>
                  <a:off x="2634438" y="1939829"/>
                  <a:ext cx="2160000" cy="720000"/>
                </a:xfrm>
                <a:prstGeom prst="roundRect">
                  <a:avLst/>
                </a:prstGeom>
                <a:solidFill>
                  <a:srgbClr val="F4B183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Compréhension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langage naturel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NLU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2634438" y="2933506"/>
                  <a:ext cx="2160000" cy="720000"/>
                </a:xfrm>
                <a:prstGeom prst="roundRect">
                  <a:avLst/>
                </a:prstGeom>
                <a:solidFill>
                  <a:srgbClr val="A9D18E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Suivi de l’état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du dialogue</a:t>
                  </a:r>
                </a:p>
                <a:p>
                  <a:pPr algn="ctr"/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DST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2634438" y="3925345"/>
                  <a:ext cx="2160000" cy="72000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Choix de la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prochaine action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Policy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</a:p>
              </p:txBody>
            </p:sp>
            <p:sp>
              <p:nvSpPr>
                <p:cNvPr id="104" name="Rectangle à coins arrondis 103"/>
                <p:cNvSpPr/>
                <p:nvPr/>
              </p:nvSpPr>
              <p:spPr>
                <a:xfrm>
                  <a:off x="2634438" y="4913897"/>
                  <a:ext cx="2160000" cy="7200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Génération</a:t>
                  </a:r>
                </a:p>
                <a:p>
                  <a:pPr algn="ctr"/>
                  <a:r>
                    <a:rPr lang="fr-FR" sz="1600" b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de la réponse</a:t>
                  </a:r>
                </a:p>
                <a:p>
                  <a:pPr algn="ctr"/>
                  <a:r>
                    <a:rPr lang="fr-FR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(</a:t>
                  </a:r>
                  <a:r>
                    <a:rPr lang="fr-FR" sz="1600" i="1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NLG</a:t>
                  </a:r>
                  <a:r>
                    <a:rPr lang="fr-FR" sz="1600" dirty="0" smtClean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)</a:t>
                  </a:r>
                  <a:endParaRPr lang="fr-FR" sz="1600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cxnSp>
              <p:nvCxnSpPr>
                <p:cNvPr id="105" name="Connecteur droit avec flèche 104"/>
                <p:cNvCxnSpPr>
                  <a:stCxn id="101" idx="2"/>
                  <a:endCxn id="102" idx="0"/>
                </p:cNvCxnSpPr>
                <p:nvPr/>
              </p:nvCxnSpPr>
              <p:spPr>
                <a:xfrm>
                  <a:off x="3714438" y="2659829"/>
                  <a:ext cx="0" cy="2736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onnecteur droit avec flèche 105"/>
                <p:cNvCxnSpPr>
                  <a:stCxn id="102" idx="2"/>
                  <a:endCxn id="103" idx="0"/>
                </p:cNvCxnSpPr>
                <p:nvPr/>
              </p:nvCxnSpPr>
              <p:spPr>
                <a:xfrm>
                  <a:off x="3714438" y="3653506"/>
                  <a:ext cx="0" cy="27183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onnecteur droit avec flèche 106"/>
                <p:cNvCxnSpPr>
                  <a:stCxn id="103" idx="2"/>
                  <a:endCxn id="104" idx="0"/>
                </p:cNvCxnSpPr>
                <p:nvPr/>
              </p:nvCxnSpPr>
              <p:spPr>
                <a:xfrm>
                  <a:off x="3714438" y="4645345"/>
                  <a:ext cx="0" cy="2685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Connecteur droit avec flèche 55"/>
              <p:cNvCxnSpPr>
                <a:endCxn id="101" idx="0"/>
              </p:cNvCxnSpPr>
              <p:nvPr/>
            </p:nvCxnSpPr>
            <p:spPr>
              <a:xfrm>
                <a:off x="1638696" y="1982104"/>
                <a:ext cx="2075743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necteur droit avec flèche 56"/>
              <p:cNvCxnSpPr>
                <a:stCxn id="104" idx="2"/>
              </p:cNvCxnSpPr>
              <p:nvPr/>
            </p:nvCxnSpPr>
            <p:spPr>
              <a:xfrm rot="5400000">
                <a:off x="2587687" y="4973096"/>
                <a:ext cx="177762" cy="20757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e 67"/>
            <p:cNvGrpSpPr/>
            <p:nvPr/>
          </p:nvGrpSpPr>
          <p:grpSpPr>
            <a:xfrm>
              <a:off x="6611006" y="1331318"/>
              <a:ext cx="3413258" cy="5157991"/>
              <a:chOff x="6611006" y="1331318"/>
              <a:chExt cx="3413258" cy="5157991"/>
            </a:xfrm>
          </p:grpSpPr>
          <p:sp>
            <p:nvSpPr>
              <p:cNvPr id="108" name="ZoneTexte 107"/>
              <p:cNvSpPr txBox="1"/>
              <p:nvPr/>
            </p:nvSpPr>
            <p:spPr>
              <a:xfrm>
                <a:off x="9366712" y="133131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11006" y="1339273"/>
                <a:ext cx="2768600" cy="515003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sz="2000" b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/>
                <a:r>
                  <a:rPr lang="fr-FR" sz="2000" b="1" i="1" dirty="0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chat-</a:t>
                </a:r>
                <a:r>
                  <a:rPr lang="fr-FR" sz="2000" b="1" i="1" dirty="0" err="1" smtClean="0">
                    <a:solidFill>
                      <a:schemeClr val="accent3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oriented</a:t>
                </a:r>
                <a:endParaRPr lang="fr-FR" sz="2000" b="1" i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10" name="Connecteur droit avec flèche 55"/>
              <p:cNvCxnSpPr>
                <a:endCxn id="113" idx="0"/>
              </p:cNvCxnSpPr>
              <p:nvPr/>
            </p:nvCxnSpPr>
            <p:spPr>
              <a:xfrm rot="10800000" flipV="1">
                <a:off x="7982412" y="2074468"/>
                <a:ext cx="2041852" cy="245914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avec flèche 56"/>
              <p:cNvCxnSpPr>
                <a:stCxn id="114" idx="0"/>
              </p:cNvCxnSpPr>
              <p:nvPr/>
            </p:nvCxnSpPr>
            <p:spPr>
              <a:xfrm rot="16200000" flipH="1">
                <a:off x="8914457" y="5082405"/>
                <a:ext cx="177762" cy="20418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e 66"/>
              <p:cNvGrpSpPr/>
              <p:nvPr/>
            </p:nvGrpSpPr>
            <p:grpSpPr>
              <a:xfrm>
                <a:off x="6902412" y="2320382"/>
                <a:ext cx="2160000" cy="3694068"/>
                <a:chOff x="6902412" y="2320382"/>
                <a:chExt cx="2160000" cy="3694068"/>
              </a:xfrm>
            </p:grpSpPr>
            <p:sp>
              <p:nvSpPr>
                <p:cNvPr id="113" name="Organigramme : Opération manuelle 112"/>
                <p:cNvSpPr/>
                <p:nvPr/>
              </p:nvSpPr>
              <p:spPr>
                <a:xfrm>
                  <a:off x="6902412" y="2320382"/>
                  <a:ext cx="2160000" cy="1849272"/>
                </a:xfrm>
                <a:prstGeom prst="flowChartManualOperation">
                  <a:avLst/>
                </a:prstGeom>
                <a:pattFill prst="solidDmnd">
                  <a:fgClr>
                    <a:srgbClr val="F4B183"/>
                  </a:fgClr>
                  <a:bgClr>
                    <a:srgbClr val="F9D3B9"/>
                  </a:bgClr>
                </a:patt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800" b="1" dirty="0">
                      <a:ln w="19050">
                        <a:solidFill>
                          <a:schemeClr val="accent2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Encodeur</a:t>
                  </a:r>
                  <a:endParaRPr lang="fr-FR" sz="1800" dirty="0">
                    <a:ln w="19050">
                      <a:solidFill>
                        <a:schemeClr val="accent2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Organigramme : Opération manuelle 113"/>
                <p:cNvSpPr/>
                <p:nvPr/>
              </p:nvSpPr>
              <p:spPr>
                <a:xfrm flipV="1">
                  <a:off x="6902412" y="4177609"/>
                  <a:ext cx="2160000" cy="1836841"/>
                </a:xfrm>
                <a:prstGeom prst="flowChartManualOperation">
                  <a:avLst/>
                </a:prstGeom>
                <a:pattFill prst="solidDmnd">
                  <a:fgClr>
                    <a:srgbClr val="8FAADC"/>
                  </a:fgClr>
                  <a:bgClr>
                    <a:srgbClr val="B6C8E8"/>
                  </a:bgClr>
                </a:patt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>
                  <a:scene3d>
                    <a:camera prst="orthographicFront">
                      <a:rot lat="0" lon="0" rev="10799999"/>
                    </a:camera>
                    <a:lightRig rig="threePt" dir="t"/>
                  </a:scene3d>
                </a:bodyPr>
                <a:lstStyle/>
                <a:p>
                  <a:pPr algn="ctr"/>
                  <a:r>
                    <a:rPr lang="fr-FR" sz="1800" b="1" dirty="0" smtClean="0">
                      <a:ln w="19050">
                        <a:solidFill>
                          <a:schemeClr val="accent5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Décodeur</a:t>
                  </a:r>
                  <a:endParaRPr lang="fr-FR" sz="1800" b="1" dirty="0">
                    <a:ln w="19050">
                      <a:solidFill>
                        <a:schemeClr val="accent5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Rectangle à coins arrondis 114"/>
                <p:cNvSpPr/>
                <p:nvPr/>
              </p:nvSpPr>
              <p:spPr>
                <a:xfrm>
                  <a:off x="7298532" y="4062413"/>
                  <a:ext cx="1371599" cy="221456"/>
                </a:xfrm>
                <a:prstGeom prst="roundRect">
                  <a:avLst/>
                </a:prstGeom>
                <a:pattFill prst="solidDmnd">
                  <a:fgClr>
                    <a:srgbClr val="A9D18E"/>
                  </a:fgClr>
                  <a:bgClr>
                    <a:srgbClr val="D2E7C3"/>
                  </a:bgClr>
                </a:patt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800" b="1" dirty="0" smtClean="0">
                      <a:ln>
                        <a:solidFill>
                          <a:schemeClr val="accent6"/>
                        </a:solidFill>
                      </a:ln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Contexte</a:t>
                  </a:r>
                  <a:endParaRPr lang="fr-FR" sz="1800" dirty="0">
                    <a:ln>
                      <a:solidFill>
                        <a:schemeClr val="accent6"/>
                      </a:solidFill>
                    </a:ln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35251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</a:t>
            </a:r>
            <a:r>
              <a:rPr lang="fr-FR" dirty="0" err="1" smtClean="0"/>
              <a:t>chatbots</a:t>
            </a:r>
            <a:r>
              <a:rPr lang="fr-FR" dirty="0" smtClean="0"/>
              <a:t>-architectures-hybrides</a:t>
            </a:r>
            <a:endParaRPr lang="fr-FR" dirty="0"/>
          </a:p>
        </p:txBody>
      </p:sp>
      <p:cxnSp>
        <p:nvCxnSpPr>
          <p:cNvPr id="91" name="Connecteur droit 90"/>
          <p:cNvCxnSpPr/>
          <p:nvPr/>
        </p:nvCxnSpPr>
        <p:spPr>
          <a:xfrm flipH="1">
            <a:off x="5807618" y="1214291"/>
            <a:ext cx="0" cy="54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/>
          <p:cNvGrpSpPr/>
          <p:nvPr/>
        </p:nvGrpSpPr>
        <p:grpSpPr>
          <a:xfrm>
            <a:off x="2120505" y="1339273"/>
            <a:ext cx="3460043" cy="5156416"/>
            <a:chOff x="2120505" y="1339273"/>
            <a:chExt cx="3460043" cy="5156416"/>
          </a:xfrm>
        </p:grpSpPr>
        <p:sp>
          <p:nvSpPr>
            <p:cNvPr id="93" name="Rectangle 92"/>
            <p:cNvSpPr/>
            <p:nvPr/>
          </p:nvSpPr>
          <p:spPr>
            <a:xfrm>
              <a:off x="2811948" y="1339273"/>
              <a:ext cx="2768600" cy="51564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2154396" y="13405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à coins arrondis 100"/>
            <p:cNvSpPr/>
            <p:nvPr/>
          </p:nvSpPr>
          <p:spPr>
            <a:xfrm>
              <a:off x="3116248" y="2320382"/>
              <a:ext cx="2160000" cy="720000"/>
            </a:xfrm>
            <a:prstGeom prst="roundRect">
              <a:avLst/>
            </a:prstGeom>
            <a:solidFill>
              <a:srgbClr val="F4B18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Compréhension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langage naturel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NLU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sp>
          <p:nvSpPr>
            <p:cNvPr id="102" name="Rectangle à coins arrondis 101"/>
            <p:cNvSpPr/>
            <p:nvPr/>
          </p:nvSpPr>
          <p:spPr>
            <a:xfrm>
              <a:off x="3116248" y="3314059"/>
              <a:ext cx="2160000" cy="720000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Suivi de l’état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dialogue</a:t>
              </a:r>
            </a:p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DST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Rectangle à coins arrondis 102"/>
            <p:cNvSpPr/>
            <p:nvPr/>
          </p:nvSpPr>
          <p:spPr>
            <a:xfrm>
              <a:off x="3116248" y="4305898"/>
              <a:ext cx="2160000" cy="72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Choix de la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prochaine action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Policy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cxnSp>
          <p:nvCxnSpPr>
            <p:cNvPr id="105" name="Connecteur droit avec flèche 104"/>
            <p:cNvCxnSpPr>
              <a:stCxn id="101" idx="2"/>
              <a:endCxn id="102" idx="0"/>
            </p:cNvCxnSpPr>
            <p:nvPr/>
          </p:nvCxnSpPr>
          <p:spPr>
            <a:xfrm>
              <a:off x="4196248" y="3040382"/>
              <a:ext cx="0" cy="2736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avec flèche 105"/>
            <p:cNvCxnSpPr>
              <a:stCxn id="102" idx="2"/>
              <a:endCxn id="103" idx="0"/>
            </p:cNvCxnSpPr>
            <p:nvPr/>
          </p:nvCxnSpPr>
          <p:spPr>
            <a:xfrm>
              <a:off x="4196248" y="4034059"/>
              <a:ext cx="0" cy="2718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avec flèche 106"/>
            <p:cNvCxnSpPr>
              <a:stCxn id="103" idx="2"/>
              <a:endCxn id="27" idx="2"/>
            </p:cNvCxnSpPr>
            <p:nvPr/>
          </p:nvCxnSpPr>
          <p:spPr>
            <a:xfrm>
              <a:off x="4196248" y="5025898"/>
              <a:ext cx="0" cy="26855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avec flèche 55"/>
            <p:cNvCxnSpPr>
              <a:endCxn id="101" idx="0"/>
            </p:cNvCxnSpPr>
            <p:nvPr/>
          </p:nvCxnSpPr>
          <p:spPr>
            <a:xfrm>
              <a:off x="2120505" y="2074468"/>
              <a:ext cx="2075743" cy="245914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56"/>
            <p:cNvCxnSpPr/>
            <p:nvPr/>
          </p:nvCxnSpPr>
          <p:spPr>
            <a:xfrm rot="5400000">
              <a:off x="3069496" y="5065460"/>
              <a:ext cx="177762" cy="20757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rganigramme : Opération manuelle 26"/>
            <p:cNvSpPr/>
            <p:nvPr/>
          </p:nvSpPr>
          <p:spPr>
            <a:xfrm flipV="1">
              <a:off x="3116248" y="5294449"/>
              <a:ext cx="2160000" cy="712045"/>
            </a:xfrm>
            <a:prstGeom prst="flowChartManualOperation">
              <a:avLst/>
            </a:prstGeom>
            <a:pattFill prst="solidDmnd">
              <a:fgClr>
                <a:srgbClr val="8FAADC"/>
              </a:fgClr>
              <a:bgClr>
                <a:srgbClr val="B6C8E8"/>
              </a:bgClr>
            </a:patt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0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fr-FR" sz="1800" b="1" dirty="0" smtClean="0">
                  <a:ln w="19050">
                    <a:solidFill>
                      <a:schemeClr val="accent5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Décodeur</a:t>
              </a:r>
              <a:endParaRPr lang="fr-FR" sz="1800" b="1" dirty="0">
                <a:ln w="19050">
                  <a:solidFill>
                    <a:schemeClr val="accent5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5939337" y="1339273"/>
            <a:ext cx="3440269" cy="5150036"/>
            <a:chOff x="5939337" y="1339273"/>
            <a:chExt cx="3440269" cy="5150036"/>
          </a:xfrm>
        </p:grpSpPr>
        <p:sp>
          <p:nvSpPr>
            <p:cNvPr id="108" name="ZoneTexte 107"/>
            <p:cNvSpPr txBox="1"/>
            <p:nvPr/>
          </p:nvSpPr>
          <p:spPr>
            <a:xfrm>
              <a:off x="5953454" y="13405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611006" y="1339273"/>
              <a:ext cx="2768600" cy="515003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cxnSp>
          <p:nvCxnSpPr>
            <p:cNvPr id="110" name="Connecteur droit avec flèche 55"/>
            <p:cNvCxnSpPr/>
            <p:nvPr/>
          </p:nvCxnSpPr>
          <p:spPr>
            <a:xfrm rot="10800000" flipH="1" flipV="1">
              <a:off x="5939337" y="2063302"/>
              <a:ext cx="2041852" cy="245914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avec flèche 56"/>
            <p:cNvCxnSpPr/>
            <p:nvPr/>
          </p:nvCxnSpPr>
          <p:spPr>
            <a:xfrm rot="5400000">
              <a:off x="6871382" y="5090359"/>
              <a:ext cx="177762" cy="204185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rganigramme : Opération manuelle 112"/>
            <p:cNvSpPr/>
            <p:nvPr/>
          </p:nvSpPr>
          <p:spPr>
            <a:xfrm>
              <a:off x="6902412" y="2320382"/>
              <a:ext cx="2160000" cy="735195"/>
            </a:xfrm>
            <a:prstGeom prst="flowChartManualOperation">
              <a:avLst/>
            </a:prstGeom>
            <a:pattFill prst="solidDmnd">
              <a:fgClr>
                <a:srgbClr val="F4B183"/>
              </a:fgClr>
              <a:bgClr>
                <a:srgbClr val="F9D3B9"/>
              </a:bgClr>
            </a:patt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b="1" dirty="0">
                  <a:ln w="19050">
                    <a:solidFill>
                      <a:schemeClr val="accent2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Encodeur</a:t>
              </a:r>
              <a:endParaRPr lang="fr-FR" sz="1800" dirty="0">
                <a:ln w="19050">
                  <a:solidFill>
                    <a:schemeClr val="accent2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6901189" y="3311496"/>
              <a:ext cx="2160000" cy="720000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Suivi de l’état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dialogue</a:t>
              </a:r>
            </a:p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DST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6901189" y="4303335"/>
              <a:ext cx="2160000" cy="72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Choix de la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prochaine action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Policy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cxnSp>
          <p:nvCxnSpPr>
            <p:cNvPr id="30" name="Connecteur droit avec flèche 29"/>
            <p:cNvCxnSpPr>
              <a:stCxn id="28" idx="2"/>
              <a:endCxn id="29" idx="0"/>
            </p:cNvCxnSpPr>
            <p:nvPr/>
          </p:nvCxnSpPr>
          <p:spPr>
            <a:xfrm>
              <a:off x="7981189" y="4031496"/>
              <a:ext cx="0" cy="2718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113" idx="2"/>
              <a:endCxn id="28" idx="0"/>
            </p:cNvCxnSpPr>
            <p:nvPr/>
          </p:nvCxnSpPr>
          <p:spPr>
            <a:xfrm flipH="1">
              <a:off x="7981189" y="3055577"/>
              <a:ext cx="1223" cy="25591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29" idx="2"/>
            </p:cNvCxnSpPr>
            <p:nvPr/>
          </p:nvCxnSpPr>
          <p:spPr>
            <a:xfrm>
              <a:off x="7981189" y="5023335"/>
              <a:ext cx="1223" cy="26736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Connecteur droit 40"/>
          <p:cNvCxnSpPr/>
          <p:nvPr/>
        </p:nvCxnSpPr>
        <p:spPr>
          <a:xfrm flipH="1">
            <a:off x="9587806" y="1220671"/>
            <a:ext cx="0" cy="54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e 41"/>
          <p:cNvGrpSpPr/>
          <p:nvPr/>
        </p:nvGrpSpPr>
        <p:grpSpPr>
          <a:xfrm>
            <a:off x="9719525" y="1345653"/>
            <a:ext cx="3440269" cy="5150036"/>
            <a:chOff x="5939337" y="1339273"/>
            <a:chExt cx="3440269" cy="5150036"/>
          </a:xfrm>
        </p:grpSpPr>
        <p:sp>
          <p:nvSpPr>
            <p:cNvPr id="43" name="ZoneTexte 42"/>
            <p:cNvSpPr txBox="1"/>
            <p:nvPr/>
          </p:nvSpPr>
          <p:spPr>
            <a:xfrm>
              <a:off x="5953454" y="134056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611006" y="1339273"/>
              <a:ext cx="2768600" cy="515003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2000" b="1" dirty="0" smtClean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cxnSp>
          <p:nvCxnSpPr>
            <p:cNvPr id="45" name="Connecteur droit avec flèche 55"/>
            <p:cNvCxnSpPr/>
            <p:nvPr/>
          </p:nvCxnSpPr>
          <p:spPr>
            <a:xfrm rot="10800000" flipH="1" flipV="1">
              <a:off x="5939337" y="2063302"/>
              <a:ext cx="2041852" cy="245914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56"/>
            <p:cNvCxnSpPr/>
            <p:nvPr/>
          </p:nvCxnSpPr>
          <p:spPr>
            <a:xfrm rot="5400000">
              <a:off x="6871382" y="5090359"/>
              <a:ext cx="177762" cy="2041852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rganigramme : Opération manuelle 46"/>
            <p:cNvSpPr/>
            <p:nvPr/>
          </p:nvSpPr>
          <p:spPr>
            <a:xfrm>
              <a:off x="6902412" y="2320382"/>
              <a:ext cx="2160000" cy="735195"/>
            </a:xfrm>
            <a:prstGeom prst="flowChartManualOperation">
              <a:avLst/>
            </a:prstGeom>
            <a:pattFill prst="solidDmnd">
              <a:fgClr>
                <a:srgbClr val="F4B183"/>
              </a:fgClr>
              <a:bgClr>
                <a:srgbClr val="F9D3B9"/>
              </a:bgClr>
            </a:patt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b="1" dirty="0">
                  <a:ln w="19050">
                    <a:solidFill>
                      <a:schemeClr val="accent2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Encodeur</a:t>
              </a:r>
              <a:endParaRPr lang="fr-FR" sz="1800" dirty="0">
                <a:ln w="19050">
                  <a:solidFill>
                    <a:schemeClr val="accent2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Organigramme : Opération manuelle 47"/>
            <p:cNvSpPr/>
            <p:nvPr/>
          </p:nvSpPr>
          <p:spPr>
            <a:xfrm flipV="1">
              <a:off x="6902412" y="5290704"/>
              <a:ext cx="2160000" cy="723745"/>
            </a:xfrm>
            <a:prstGeom prst="flowChartManualOperation">
              <a:avLst/>
            </a:prstGeom>
            <a:pattFill prst="solidDmnd">
              <a:fgClr>
                <a:srgbClr val="8FAADC"/>
              </a:fgClr>
              <a:bgClr>
                <a:srgbClr val="B6C8E8"/>
              </a:bgClr>
            </a:patt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0" lon="0" rev="10799999"/>
                </a:camera>
                <a:lightRig rig="threePt" dir="t"/>
              </a:scene3d>
            </a:bodyPr>
            <a:lstStyle/>
            <a:p>
              <a:pPr algn="ctr"/>
              <a:r>
                <a:rPr lang="fr-FR" sz="1800" b="1" dirty="0" smtClean="0">
                  <a:ln w="19050">
                    <a:solidFill>
                      <a:schemeClr val="accent5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Décodeur</a:t>
              </a:r>
              <a:endParaRPr lang="fr-FR" sz="1800" b="1" dirty="0">
                <a:ln w="19050">
                  <a:solidFill>
                    <a:schemeClr val="accent5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Rectangle à coins arrondis 48"/>
            <p:cNvSpPr/>
            <p:nvPr/>
          </p:nvSpPr>
          <p:spPr>
            <a:xfrm>
              <a:off x="6901189" y="3311496"/>
              <a:ext cx="2160000" cy="720000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Suivi de l’état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 dialogue</a:t>
              </a:r>
            </a:p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DST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6901189" y="4303335"/>
              <a:ext cx="2160000" cy="72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Choix de la</a:t>
              </a:r>
            </a:p>
            <a:p>
              <a:pPr algn="ctr"/>
              <a:r>
                <a:rPr lang="fr-FR" sz="1600" b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prochaine action</a:t>
              </a:r>
            </a:p>
            <a:p>
              <a:pPr algn="ctr"/>
              <a:r>
                <a:rPr lang="fr-FR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fr-FR" sz="1600" i="1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Policy</a:t>
              </a:r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cxnSp>
          <p:nvCxnSpPr>
            <p:cNvPr id="51" name="Connecteur droit avec flèche 50"/>
            <p:cNvCxnSpPr>
              <a:stCxn id="49" idx="2"/>
              <a:endCxn id="50" idx="0"/>
            </p:cNvCxnSpPr>
            <p:nvPr/>
          </p:nvCxnSpPr>
          <p:spPr>
            <a:xfrm>
              <a:off x="7981189" y="4031496"/>
              <a:ext cx="0" cy="2718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>
              <a:stCxn id="47" idx="2"/>
              <a:endCxn id="49" idx="0"/>
            </p:cNvCxnSpPr>
            <p:nvPr/>
          </p:nvCxnSpPr>
          <p:spPr>
            <a:xfrm flipH="1">
              <a:off x="7981189" y="3055577"/>
              <a:ext cx="1223" cy="25591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>
              <a:stCxn id="50" idx="2"/>
              <a:endCxn id="48" idx="2"/>
            </p:cNvCxnSpPr>
            <p:nvPr/>
          </p:nvCxnSpPr>
          <p:spPr>
            <a:xfrm>
              <a:off x="7981189" y="5023335"/>
              <a:ext cx="1223" cy="26736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à coins arrondis 57"/>
          <p:cNvSpPr/>
          <p:nvPr/>
        </p:nvSpPr>
        <p:spPr>
          <a:xfrm>
            <a:off x="6915306" y="5303234"/>
            <a:ext cx="2160000" cy="72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Génération</a:t>
            </a:r>
          </a:p>
          <a:p>
            <a:pPr algn="ctr"/>
            <a:r>
              <a:rPr lang="fr-FR" sz="1600" b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la réponse</a:t>
            </a:r>
          </a:p>
          <a:p>
            <a:pPr algn="ctr"/>
            <a:r>
              <a:rPr lang="fr-FR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fr-FR" sz="1600" i="1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NLG</a:t>
            </a:r>
            <a:r>
              <a:rPr lang="fr-FR" sz="1600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fr-FR" sz="1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0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etatdelart-pustejovsky-2012-cycle-matter-mama-tt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12999" y="2298700"/>
            <a:ext cx="7345048" cy="2249489"/>
            <a:chOff x="2412999" y="2298700"/>
            <a:chExt cx="7345048" cy="2249489"/>
          </a:xfrm>
        </p:grpSpPr>
        <p:sp>
          <p:nvSpPr>
            <p:cNvPr id="34" name="Rectangle 33"/>
            <p:cNvSpPr/>
            <p:nvPr/>
          </p:nvSpPr>
          <p:spPr>
            <a:xfrm>
              <a:off x="2412999" y="2298700"/>
              <a:ext cx="3498851" cy="1447800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  <a:ln w="28575">
              <a:solidFill>
                <a:srgbClr val="4472C4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96279" y="2298701"/>
              <a:ext cx="3461768" cy="2249488"/>
            </a:xfrm>
            <a:prstGeom prst="rect">
              <a:avLst/>
            </a:prstGeom>
            <a:solidFill>
              <a:srgbClr val="FBE5D6">
                <a:alpha val="50196"/>
              </a:srgbClr>
            </a:solidFill>
            <a:ln w="28575">
              <a:solidFill>
                <a:srgbClr val="ED7D31">
                  <a:alpha val="50196"/>
                </a:srgbClr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71004" y="3160539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MODELIZE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54639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ANNOTATE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71590" y="2357344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TRAIN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08996" y="3157460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TEST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1590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EVALUATE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54639" y="3960656"/>
              <a:ext cx="1512000" cy="540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6. REVISE</a:t>
              </a:r>
              <a:endParaRPr lang="fr-FR" sz="16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Connecteur en arc 10"/>
            <p:cNvCxnSpPr>
              <a:stCxn id="16" idx="2"/>
              <a:endCxn id="17" idx="3"/>
            </p:cNvCxnSpPr>
            <p:nvPr/>
          </p:nvCxnSpPr>
          <p:spPr>
            <a:xfrm rot="5400000">
              <a:off x="8157695" y="3423355"/>
              <a:ext cx="533196" cy="108140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en arc 23"/>
            <p:cNvCxnSpPr>
              <a:stCxn id="18" idx="1"/>
              <a:endCxn id="6" idx="2"/>
            </p:cNvCxnSpPr>
            <p:nvPr/>
          </p:nvCxnSpPr>
          <p:spPr>
            <a:xfrm rot="10800000">
              <a:off x="3227005" y="3700540"/>
              <a:ext cx="1127635" cy="530117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en arc 26"/>
            <p:cNvCxnSpPr>
              <a:stCxn id="6" idx="0"/>
              <a:endCxn id="7" idx="1"/>
            </p:cNvCxnSpPr>
            <p:nvPr/>
          </p:nvCxnSpPr>
          <p:spPr>
            <a:xfrm rot="5400000" flipH="1" flipV="1">
              <a:off x="3524224" y="2330125"/>
              <a:ext cx="533195" cy="112763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en arc 29"/>
            <p:cNvCxnSpPr>
              <a:stCxn id="8" idx="3"/>
              <a:endCxn id="16" idx="0"/>
            </p:cNvCxnSpPr>
            <p:nvPr/>
          </p:nvCxnSpPr>
          <p:spPr>
            <a:xfrm>
              <a:off x="7883590" y="2627344"/>
              <a:ext cx="1081406" cy="530116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7" idx="3"/>
              <a:endCxn id="8" idx="1"/>
            </p:cNvCxnSpPr>
            <p:nvPr/>
          </p:nvCxnSpPr>
          <p:spPr>
            <a:xfrm>
              <a:off x="5866639" y="2627344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>
              <a:stCxn id="17" idx="1"/>
              <a:endCxn id="18" idx="3"/>
            </p:cNvCxnSpPr>
            <p:nvPr/>
          </p:nvCxnSpPr>
          <p:spPr>
            <a:xfrm flipH="1">
              <a:off x="5866639" y="4230656"/>
              <a:ext cx="50495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en arc 34"/>
            <p:cNvCxnSpPr>
              <a:stCxn id="7" idx="2"/>
              <a:endCxn id="6" idx="3"/>
            </p:cNvCxnSpPr>
            <p:nvPr/>
          </p:nvCxnSpPr>
          <p:spPr>
            <a:xfrm rot="5400000">
              <a:off x="4280225" y="2600124"/>
              <a:ext cx="533195" cy="1127635"/>
            </a:xfrm>
            <a:prstGeom prst="curvedConnector2">
              <a:avLst/>
            </a:prstGeom>
            <a:ln w="57150">
              <a:solidFill>
                <a:srgbClr val="4472C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en arc 36"/>
            <p:cNvCxnSpPr>
              <a:stCxn id="16" idx="1"/>
              <a:endCxn id="8" idx="2"/>
            </p:cNvCxnSpPr>
            <p:nvPr/>
          </p:nvCxnSpPr>
          <p:spPr>
            <a:xfrm rot="10800000">
              <a:off x="7127590" y="2897344"/>
              <a:ext cx="1081406" cy="530116"/>
            </a:xfrm>
            <a:prstGeom prst="curvedConnector2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319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interactive-clustering-application-accueil-application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4" y="1154545"/>
            <a:ext cx="9237901" cy="6858000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46345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interactive-clustering-application-liste-projets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12192000" cy="4241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0917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interactive-clustering-application-accueil-projet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483"/>
            <a:ext cx="12192000" cy="59165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94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interactive-clustering-application-</a:t>
            </a:r>
            <a:r>
              <a:rPr lang="fr-FR" dirty="0" err="1"/>
              <a:t>parametres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66" y="1025237"/>
            <a:ext cx="8855341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1658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interactive-clustering-application-textes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454"/>
            <a:ext cx="12192000" cy="56601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0077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interactive-clustering-application-contraintes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487"/>
            <a:ext cx="12192000" cy="5647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83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interactive-clustering-application-annotation-0full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21" y="821267"/>
            <a:ext cx="950030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651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interactive-clustering-application-annotation-1annotation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533"/>
            <a:ext cx="12192000" cy="3398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86841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interactive-clustering-application-annotation-2details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8205"/>
            <a:ext cx="12192000" cy="13415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7510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interactive-clustering-application-annotation-3graphe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4"/>
            <a:ext cx="12192000" cy="3651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455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</a:t>
            </a:r>
            <a:r>
              <a:rPr lang="fr-FR" dirty="0" err="1" smtClean="0"/>
              <a:t>tatdelart</a:t>
            </a:r>
            <a:r>
              <a:rPr lang="fr-FR" dirty="0" smtClean="0"/>
              <a:t>-logiciel-exemples</a:t>
            </a:r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522388" y="1676352"/>
            <a:ext cx="13040831" cy="7355664"/>
            <a:chOff x="522388" y="1676352"/>
            <a:chExt cx="13040831" cy="735566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557" y="1676352"/>
              <a:ext cx="689424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88" y="1676352"/>
              <a:ext cx="578925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402" y="5432016"/>
              <a:ext cx="4859227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65" y="5432016"/>
              <a:ext cx="7051033" cy="36000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13" name="ZoneTexte 12"/>
            <p:cNvSpPr txBox="1"/>
            <p:nvPr/>
          </p:nvSpPr>
          <p:spPr>
            <a:xfrm>
              <a:off x="5654089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165365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40646" y="475313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2905667" y="85087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207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interactive-clustering-application-annotation-4conflit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3947"/>
            <a:ext cx="12192000" cy="3850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104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interactive-clustering-application-diagramme-</a:t>
            </a:r>
            <a:r>
              <a:rPr lang="fr-FR" dirty="0" err="1" smtClean="0"/>
              <a:t>etats</a:t>
            </a:r>
            <a:endParaRPr lang="fr-FR" dirty="0"/>
          </a:p>
        </p:txBody>
      </p:sp>
      <p:grpSp>
        <p:nvGrpSpPr>
          <p:cNvPr id="33" name="Groupe 32"/>
          <p:cNvGrpSpPr/>
          <p:nvPr/>
        </p:nvGrpSpPr>
        <p:grpSpPr>
          <a:xfrm>
            <a:off x="239533" y="1488102"/>
            <a:ext cx="7613647" cy="2051881"/>
            <a:chOff x="239533" y="1488102"/>
            <a:chExt cx="7613647" cy="2051881"/>
          </a:xfrm>
        </p:grpSpPr>
        <p:sp>
          <p:nvSpPr>
            <p:cNvPr id="23" name="Rectangle à coins arrondis 22"/>
            <p:cNvSpPr/>
            <p:nvPr/>
          </p:nvSpPr>
          <p:spPr>
            <a:xfrm>
              <a:off x="5693180" y="1488102"/>
              <a:ext cx="2160000" cy="9000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Initialisation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239533" y="2639982"/>
              <a:ext cx="2160000" cy="90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Echantillonnage de contraintes</a:t>
              </a:r>
            </a:p>
            <a:p>
              <a:pPr algn="ctr"/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2955540" y="2634727"/>
              <a:ext cx="2160000" cy="900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Annotation et vérification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5693180" y="2634868"/>
              <a:ext cx="2160000" cy="900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Clustering sous contraintes</a:t>
              </a:r>
            </a:p>
            <a:p>
              <a:pPr algn="ctr"/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(TODO </a:t>
              </a:r>
              <a:r>
                <a:rPr lang="fr-FR" sz="900" b="1" i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 PENDING  WORKING</a:t>
              </a:r>
              <a:r>
                <a:rPr lang="fr-FR" sz="900" b="1" i="1" dirty="0" smtClea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fr-FR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Connecteur droit avec flèche 16"/>
            <p:cNvCxnSpPr>
              <a:stCxn id="23" idx="2"/>
              <a:endCxn id="13" idx="0"/>
            </p:cNvCxnSpPr>
            <p:nvPr/>
          </p:nvCxnSpPr>
          <p:spPr>
            <a:xfrm>
              <a:off x="6773180" y="2388102"/>
              <a:ext cx="0" cy="24676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13" idx="2"/>
              <a:endCxn id="11" idx="2"/>
            </p:cNvCxnSpPr>
            <p:nvPr/>
          </p:nvCxnSpPr>
          <p:spPr>
            <a:xfrm rot="5400000">
              <a:off x="4043800" y="810602"/>
              <a:ext cx="5114" cy="5453647"/>
            </a:xfrm>
            <a:prstGeom prst="bentConnector3">
              <a:avLst>
                <a:gd name="adj1" fmla="val 86676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11" idx="3"/>
              <a:endCxn id="12" idx="1"/>
            </p:cNvCxnSpPr>
            <p:nvPr/>
          </p:nvCxnSpPr>
          <p:spPr>
            <a:xfrm flipV="1">
              <a:off x="2399533" y="3084727"/>
              <a:ext cx="556007" cy="525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2" idx="3"/>
              <a:endCxn id="13" idx="1"/>
            </p:cNvCxnSpPr>
            <p:nvPr/>
          </p:nvCxnSpPr>
          <p:spPr>
            <a:xfrm>
              <a:off x="5115540" y="3084727"/>
              <a:ext cx="577640" cy="1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en angle 26"/>
          <p:cNvCxnSpPr>
            <a:stCxn id="12" idx="2"/>
            <a:endCxn id="12" idx="1"/>
          </p:cNvCxnSpPr>
          <p:nvPr/>
        </p:nvCxnSpPr>
        <p:spPr>
          <a:xfrm rot="5400000" flipH="1">
            <a:off x="3270540" y="2769727"/>
            <a:ext cx="450000" cy="1080000"/>
          </a:xfrm>
          <a:prstGeom prst="bentConnector4">
            <a:avLst>
              <a:gd name="adj1" fmla="val -50800"/>
              <a:gd name="adj2" fmla="val 12116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0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</a:t>
            </a:r>
            <a:r>
              <a:rPr lang="fr-FR" dirty="0" err="1" smtClean="0"/>
              <a:t>presentation</a:t>
            </a:r>
            <a:endParaRPr lang="fr-FR" dirty="0"/>
          </a:p>
        </p:txBody>
      </p:sp>
      <p:grpSp>
        <p:nvGrpSpPr>
          <p:cNvPr id="324" name="Groupe 323"/>
          <p:cNvGrpSpPr/>
          <p:nvPr/>
        </p:nvGrpSpPr>
        <p:grpSpPr>
          <a:xfrm>
            <a:off x="-1" y="1409176"/>
            <a:ext cx="14221291" cy="5448824"/>
            <a:chOff x="-1" y="1409176"/>
            <a:chExt cx="14221291" cy="5448824"/>
          </a:xfrm>
        </p:grpSpPr>
        <p:grpSp>
          <p:nvGrpSpPr>
            <p:cNvPr id="303" name="Groupe 302"/>
            <p:cNvGrpSpPr/>
            <p:nvPr/>
          </p:nvGrpSpPr>
          <p:grpSpPr>
            <a:xfrm>
              <a:off x="0" y="1409176"/>
              <a:ext cx="6836735" cy="5448824"/>
              <a:chOff x="2717800" y="972001"/>
              <a:chExt cx="6836735" cy="544882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2717800" y="9720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9" name="Groupe 298"/>
              <p:cNvGrpSpPr/>
              <p:nvPr/>
            </p:nvGrpSpPr>
            <p:grpSpPr>
              <a:xfrm>
                <a:off x="6856167" y="4107368"/>
                <a:ext cx="1958696" cy="1584000"/>
                <a:chOff x="6341655" y="2018063"/>
                <a:chExt cx="1958696" cy="1584000"/>
              </a:xfrm>
            </p:grpSpPr>
            <p:sp>
              <p:nvSpPr>
                <p:cNvPr id="288" name="Triangle isocèle 287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Triangle isocèle 288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Triangle isocèle 289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97" name="Groupe 296"/>
              <p:cNvGrpSpPr/>
              <p:nvPr/>
            </p:nvGrpSpPr>
            <p:grpSpPr>
              <a:xfrm>
                <a:off x="5146167" y="1353150"/>
                <a:ext cx="1980000" cy="1980000"/>
                <a:chOff x="7117512" y="3497363"/>
                <a:chExt cx="1980000" cy="1980000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02" name="Groupe 301"/>
              <p:cNvGrpSpPr/>
              <p:nvPr/>
            </p:nvGrpSpPr>
            <p:grpSpPr>
              <a:xfrm>
                <a:off x="3871328" y="3837368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283" name="Ellipse 282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0" name="Ellipse 299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1" name="Ellipse 300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A0A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05" name="Rectangle 304"/>
            <p:cNvSpPr/>
            <p:nvPr/>
          </p:nvSpPr>
          <p:spPr>
            <a:xfrm>
              <a:off x="7384555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sp>
          <p:nvSpPr>
            <p:cNvPr id="306" name="Forme libre 305"/>
            <p:cNvSpPr/>
            <p:nvPr/>
          </p:nvSpPr>
          <p:spPr>
            <a:xfrm>
              <a:off x="11272578" y="4424975"/>
              <a:ext cx="2540000" cy="2095500"/>
            </a:xfrm>
            <a:custGeom>
              <a:avLst/>
              <a:gdLst>
                <a:gd name="connsiteX0" fmla="*/ 939800 w 2540000"/>
                <a:gd name="connsiteY0" fmla="*/ 50800 h 2095500"/>
                <a:gd name="connsiteX1" fmla="*/ 228600 w 2540000"/>
                <a:gd name="connsiteY1" fmla="*/ 800100 h 2095500"/>
                <a:gd name="connsiteX2" fmla="*/ 0 w 2540000"/>
                <a:gd name="connsiteY2" fmla="*/ 1498600 h 2095500"/>
                <a:gd name="connsiteX3" fmla="*/ 165100 w 2540000"/>
                <a:gd name="connsiteY3" fmla="*/ 1968500 h 2095500"/>
                <a:gd name="connsiteX4" fmla="*/ 647700 w 2540000"/>
                <a:gd name="connsiteY4" fmla="*/ 2082800 h 2095500"/>
                <a:gd name="connsiteX5" fmla="*/ 1397000 w 2540000"/>
                <a:gd name="connsiteY5" fmla="*/ 2095500 h 2095500"/>
                <a:gd name="connsiteX6" fmla="*/ 2108200 w 2540000"/>
                <a:gd name="connsiteY6" fmla="*/ 2006600 h 2095500"/>
                <a:gd name="connsiteX7" fmla="*/ 2222500 w 2540000"/>
                <a:gd name="connsiteY7" fmla="*/ 1981200 h 2095500"/>
                <a:gd name="connsiteX8" fmla="*/ 2501900 w 2540000"/>
                <a:gd name="connsiteY8" fmla="*/ 1803400 h 2095500"/>
                <a:gd name="connsiteX9" fmla="*/ 2540000 w 2540000"/>
                <a:gd name="connsiteY9" fmla="*/ 1701800 h 2095500"/>
                <a:gd name="connsiteX10" fmla="*/ 2476500 w 2540000"/>
                <a:gd name="connsiteY10" fmla="*/ 1193800 h 2095500"/>
                <a:gd name="connsiteX11" fmla="*/ 2387600 w 2540000"/>
                <a:gd name="connsiteY11" fmla="*/ 1066800 h 2095500"/>
                <a:gd name="connsiteX12" fmla="*/ 2171700 w 2540000"/>
                <a:gd name="connsiteY12" fmla="*/ 723900 h 2095500"/>
                <a:gd name="connsiteX13" fmla="*/ 2095500 w 2540000"/>
                <a:gd name="connsiteY13" fmla="*/ 622300 h 2095500"/>
                <a:gd name="connsiteX14" fmla="*/ 2057400 w 2540000"/>
                <a:gd name="connsiteY14" fmla="*/ 584200 h 2095500"/>
                <a:gd name="connsiteX15" fmla="*/ 2032000 w 2540000"/>
                <a:gd name="connsiteY15" fmla="*/ 546100 h 2095500"/>
                <a:gd name="connsiteX16" fmla="*/ 1765300 w 2540000"/>
                <a:gd name="connsiteY16" fmla="*/ 266700 h 2095500"/>
                <a:gd name="connsiteX17" fmla="*/ 1409700 w 2540000"/>
                <a:gd name="connsiteY17" fmla="*/ 0 h 2095500"/>
                <a:gd name="connsiteX18" fmla="*/ 939800 w 2540000"/>
                <a:gd name="connsiteY18" fmla="*/ 508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0000" h="2095500">
                  <a:moveTo>
                    <a:pt x="939800" y="50800"/>
                  </a:moveTo>
                  <a:lnTo>
                    <a:pt x="228600" y="800100"/>
                  </a:lnTo>
                  <a:lnTo>
                    <a:pt x="0" y="1498600"/>
                  </a:lnTo>
                  <a:lnTo>
                    <a:pt x="165100" y="1968500"/>
                  </a:lnTo>
                  <a:lnTo>
                    <a:pt x="647700" y="2082800"/>
                  </a:lnTo>
                  <a:lnTo>
                    <a:pt x="1397000" y="2095500"/>
                  </a:lnTo>
                  <a:lnTo>
                    <a:pt x="2108200" y="2006600"/>
                  </a:lnTo>
                  <a:lnTo>
                    <a:pt x="2222500" y="1981200"/>
                  </a:lnTo>
                  <a:lnTo>
                    <a:pt x="2501900" y="1803400"/>
                  </a:lnTo>
                  <a:lnTo>
                    <a:pt x="2540000" y="1701800"/>
                  </a:lnTo>
                  <a:lnTo>
                    <a:pt x="2476500" y="1193800"/>
                  </a:lnTo>
                  <a:cubicBezTo>
                    <a:pt x="2394620" y="1084627"/>
                    <a:pt x="2419232" y="1130064"/>
                    <a:pt x="2387600" y="1066800"/>
                  </a:cubicBezTo>
                  <a:lnTo>
                    <a:pt x="2171700" y="723900"/>
                  </a:lnTo>
                  <a:cubicBezTo>
                    <a:pt x="2146300" y="690033"/>
                    <a:pt x="2122307" y="655064"/>
                    <a:pt x="2095500" y="622300"/>
                  </a:cubicBezTo>
                  <a:cubicBezTo>
                    <a:pt x="2084127" y="608399"/>
                    <a:pt x="2068898" y="597998"/>
                    <a:pt x="2057400" y="584200"/>
                  </a:cubicBezTo>
                  <a:cubicBezTo>
                    <a:pt x="2047629" y="572474"/>
                    <a:pt x="2032000" y="546100"/>
                    <a:pt x="2032000" y="546100"/>
                  </a:cubicBezTo>
                  <a:lnTo>
                    <a:pt x="1765300" y="266700"/>
                  </a:lnTo>
                  <a:lnTo>
                    <a:pt x="1409700" y="0"/>
                  </a:lnTo>
                  <a:lnTo>
                    <a:pt x="939800" y="50800"/>
                  </a:lnTo>
                  <a:close/>
                </a:path>
              </a:pathLst>
            </a:custGeom>
            <a:solidFill>
              <a:srgbClr val="FBE5D6"/>
            </a:solidFill>
            <a:ln w="127000">
              <a:solidFill>
                <a:srgbClr val="EB7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Forme libre 306"/>
            <p:cNvSpPr/>
            <p:nvPr/>
          </p:nvSpPr>
          <p:spPr>
            <a:xfrm>
              <a:off x="9291378" y="1542075"/>
              <a:ext cx="3086100" cy="2514600"/>
            </a:xfrm>
            <a:custGeom>
              <a:avLst/>
              <a:gdLst>
                <a:gd name="connsiteX0" fmla="*/ 1003300 w 3086100"/>
                <a:gd name="connsiteY0" fmla="*/ 0 h 2832100"/>
                <a:gd name="connsiteX1" fmla="*/ 127000 w 3086100"/>
                <a:gd name="connsiteY1" fmla="*/ 533400 h 2832100"/>
                <a:gd name="connsiteX2" fmla="*/ 0 w 3086100"/>
                <a:gd name="connsiteY2" fmla="*/ 1612900 h 2832100"/>
                <a:gd name="connsiteX3" fmla="*/ 698500 w 3086100"/>
                <a:gd name="connsiteY3" fmla="*/ 2438400 h 2832100"/>
                <a:gd name="connsiteX4" fmla="*/ 1689100 w 3086100"/>
                <a:gd name="connsiteY4" fmla="*/ 2832100 h 2832100"/>
                <a:gd name="connsiteX5" fmla="*/ 2628900 w 3086100"/>
                <a:gd name="connsiteY5" fmla="*/ 2235200 h 2832100"/>
                <a:gd name="connsiteX6" fmla="*/ 3086100 w 3086100"/>
                <a:gd name="connsiteY6" fmla="*/ 1358900 h 2832100"/>
                <a:gd name="connsiteX7" fmla="*/ 2730500 w 3086100"/>
                <a:gd name="connsiteY7" fmla="*/ 431800 h 2832100"/>
                <a:gd name="connsiteX8" fmla="*/ 1993900 w 3086100"/>
                <a:gd name="connsiteY8" fmla="*/ 63500 h 2832100"/>
                <a:gd name="connsiteX9" fmla="*/ 1003300 w 3086100"/>
                <a:gd name="connsiteY9" fmla="*/ 0 h 2832100"/>
                <a:gd name="connsiteX0" fmla="*/ 1003300 w 3086100"/>
                <a:gd name="connsiteY0" fmla="*/ 0 h 2514600"/>
                <a:gd name="connsiteX1" fmla="*/ 127000 w 3086100"/>
                <a:gd name="connsiteY1" fmla="*/ 533400 h 2514600"/>
                <a:gd name="connsiteX2" fmla="*/ 0 w 3086100"/>
                <a:gd name="connsiteY2" fmla="*/ 1612900 h 2514600"/>
                <a:gd name="connsiteX3" fmla="*/ 698500 w 3086100"/>
                <a:gd name="connsiteY3" fmla="*/ 2438400 h 2514600"/>
                <a:gd name="connsiteX4" fmla="*/ 1638300 w 3086100"/>
                <a:gd name="connsiteY4" fmla="*/ 2514600 h 2514600"/>
                <a:gd name="connsiteX5" fmla="*/ 2628900 w 3086100"/>
                <a:gd name="connsiteY5" fmla="*/ 2235200 h 2514600"/>
                <a:gd name="connsiteX6" fmla="*/ 3086100 w 3086100"/>
                <a:gd name="connsiteY6" fmla="*/ 1358900 h 2514600"/>
                <a:gd name="connsiteX7" fmla="*/ 2730500 w 3086100"/>
                <a:gd name="connsiteY7" fmla="*/ 431800 h 2514600"/>
                <a:gd name="connsiteX8" fmla="*/ 1993900 w 3086100"/>
                <a:gd name="connsiteY8" fmla="*/ 63500 h 2514600"/>
                <a:gd name="connsiteX9" fmla="*/ 1003300 w 3086100"/>
                <a:gd name="connsiteY9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2514600">
                  <a:moveTo>
                    <a:pt x="1003300" y="0"/>
                  </a:moveTo>
                  <a:lnTo>
                    <a:pt x="127000" y="533400"/>
                  </a:lnTo>
                  <a:lnTo>
                    <a:pt x="0" y="1612900"/>
                  </a:lnTo>
                  <a:lnTo>
                    <a:pt x="698500" y="2438400"/>
                  </a:lnTo>
                  <a:lnTo>
                    <a:pt x="1638300" y="2514600"/>
                  </a:lnTo>
                  <a:lnTo>
                    <a:pt x="2628900" y="2235200"/>
                  </a:lnTo>
                  <a:lnTo>
                    <a:pt x="3086100" y="1358900"/>
                  </a:lnTo>
                  <a:lnTo>
                    <a:pt x="2730500" y="431800"/>
                  </a:lnTo>
                  <a:lnTo>
                    <a:pt x="1993900" y="63500"/>
                  </a:lnTo>
                  <a:lnTo>
                    <a:pt x="1003300" y="0"/>
                  </a:lnTo>
                  <a:close/>
                </a:path>
              </a:pathLst>
            </a:custGeom>
            <a:solidFill>
              <a:srgbClr val="DAE3F3"/>
            </a:solidFill>
            <a:ln w="127000">
              <a:solidFill>
                <a:srgbClr val="5B9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8" name="Groupe 307"/>
            <p:cNvGrpSpPr/>
            <p:nvPr/>
          </p:nvGrpSpPr>
          <p:grpSpPr>
            <a:xfrm>
              <a:off x="11522922" y="4544543"/>
              <a:ext cx="1958696" cy="1584000"/>
              <a:chOff x="6457767" y="2018063"/>
              <a:chExt cx="1958696" cy="1584000"/>
            </a:xfrm>
            <a:solidFill>
              <a:srgbClr val="EB792A"/>
            </a:solidFill>
          </p:grpSpPr>
          <p:sp>
            <p:nvSpPr>
              <p:cNvPr id="320" name="Triangle isocèle 319"/>
              <p:cNvSpPr/>
              <p:nvPr/>
            </p:nvSpPr>
            <p:spPr>
              <a:xfrm>
                <a:off x="7768463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Triangle isocèle 320"/>
              <p:cNvSpPr/>
              <p:nvPr/>
            </p:nvSpPr>
            <p:spPr>
              <a:xfrm>
                <a:off x="6457767" y="309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Triangle isocèle 321"/>
              <p:cNvSpPr/>
              <p:nvPr/>
            </p:nvSpPr>
            <p:spPr>
              <a:xfrm>
                <a:off x="7123414" y="2018063"/>
                <a:ext cx="648000" cy="504000"/>
              </a:xfrm>
              <a:prstGeom prst="triangle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9" name="Groupe 308"/>
            <p:cNvGrpSpPr/>
            <p:nvPr/>
          </p:nvGrpSpPr>
          <p:grpSpPr>
            <a:xfrm>
              <a:off x="9812922" y="1790325"/>
              <a:ext cx="1980000" cy="1980000"/>
              <a:chOff x="7233624" y="3497363"/>
              <a:chExt cx="1980000" cy="1980000"/>
            </a:xfrm>
            <a:solidFill>
              <a:srgbClr val="5B9AD4"/>
            </a:solidFill>
          </p:grpSpPr>
          <p:sp>
            <p:nvSpPr>
              <p:cNvPr id="316" name="Rectangle 315"/>
              <p:cNvSpPr/>
              <p:nvPr/>
            </p:nvSpPr>
            <p:spPr>
              <a:xfrm>
                <a:off x="7953624" y="349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7953624" y="493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867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7233624" y="4217363"/>
                <a:ext cx="540000" cy="540000"/>
              </a:xfrm>
              <a:prstGeom prst="rect">
                <a:avLst/>
              </a:prstGeom>
              <a:grpFill/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0" name="Forme libre 309"/>
            <p:cNvSpPr/>
            <p:nvPr/>
          </p:nvSpPr>
          <p:spPr>
            <a:xfrm>
              <a:off x="8275378" y="4145575"/>
              <a:ext cx="1892300" cy="2247900"/>
            </a:xfrm>
            <a:custGeom>
              <a:avLst/>
              <a:gdLst>
                <a:gd name="connsiteX0" fmla="*/ 381000 w 1892300"/>
                <a:gd name="connsiteY0" fmla="*/ 0 h 2311400"/>
                <a:gd name="connsiteX1" fmla="*/ 0 w 1892300"/>
                <a:gd name="connsiteY1" fmla="*/ 825500 h 2311400"/>
                <a:gd name="connsiteX2" fmla="*/ 63500 w 1892300"/>
                <a:gd name="connsiteY2" fmla="*/ 1790700 h 2311400"/>
                <a:gd name="connsiteX3" fmla="*/ 254000 w 1892300"/>
                <a:gd name="connsiteY3" fmla="*/ 2311400 h 2311400"/>
                <a:gd name="connsiteX4" fmla="*/ 927100 w 1892300"/>
                <a:gd name="connsiteY4" fmla="*/ 2286000 h 2311400"/>
                <a:gd name="connsiteX5" fmla="*/ 1676400 w 1892300"/>
                <a:gd name="connsiteY5" fmla="*/ 1816100 h 2311400"/>
                <a:gd name="connsiteX6" fmla="*/ 1892300 w 1892300"/>
                <a:gd name="connsiteY6" fmla="*/ 1219200 h 2311400"/>
                <a:gd name="connsiteX7" fmla="*/ 1714500 w 1892300"/>
                <a:gd name="connsiteY7" fmla="*/ 736600 h 2311400"/>
                <a:gd name="connsiteX8" fmla="*/ 1358900 w 1892300"/>
                <a:gd name="connsiteY8" fmla="*/ 368300 h 2311400"/>
                <a:gd name="connsiteX9" fmla="*/ 952500 w 1892300"/>
                <a:gd name="connsiteY9" fmla="*/ 63500 h 2311400"/>
                <a:gd name="connsiteX10" fmla="*/ 381000 w 1892300"/>
                <a:gd name="connsiteY10" fmla="*/ 0 h 23114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676400 w 1892300"/>
                <a:gd name="connsiteY5" fmla="*/ 17526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  <a:gd name="connsiteX0" fmla="*/ 241300 w 1892300"/>
                <a:gd name="connsiteY0" fmla="*/ 25400 h 2247900"/>
                <a:gd name="connsiteX1" fmla="*/ 0 w 1892300"/>
                <a:gd name="connsiteY1" fmla="*/ 762000 h 2247900"/>
                <a:gd name="connsiteX2" fmla="*/ 63500 w 1892300"/>
                <a:gd name="connsiteY2" fmla="*/ 1727200 h 2247900"/>
                <a:gd name="connsiteX3" fmla="*/ 254000 w 1892300"/>
                <a:gd name="connsiteY3" fmla="*/ 2247900 h 2247900"/>
                <a:gd name="connsiteX4" fmla="*/ 927100 w 1892300"/>
                <a:gd name="connsiteY4" fmla="*/ 2222500 h 2247900"/>
                <a:gd name="connsiteX5" fmla="*/ 1320800 w 1892300"/>
                <a:gd name="connsiteY5" fmla="*/ 1739900 h 2247900"/>
                <a:gd name="connsiteX6" fmla="*/ 1892300 w 1892300"/>
                <a:gd name="connsiteY6" fmla="*/ 1155700 h 2247900"/>
                <a:gd name="connsiteX7" fmla="*/ 1714500 w 1892300"/>
                <a:gd name="connsiteY7" fmla="*/ 673100 h 2247900"/>
                <a:gd name="connsiteX8" fmla="*/ 1358900 w 1892300"/>
                <a:gd name="connsiteY8" fmla="*/ 304800 h 2247900"/>
                <a:gd name="connsiteX9" fmla="*/ 952500 w 1892300"/>
                <a:gd name="connsiteY9" fmla="*/ 0 h 2247900"/>
                <a:gd name="connsiteX10" fmla="*/ 241300 w 1892300"/>
                <a:gd name="connsiteY10" fmla="*/ 2540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2300" h="2247900">
                  <a:moveTo>
                    <a:pt x="241300" y="25400"/>
                  </a:moveTo>
                  <a:lnTo>
                    <a:pt x="0" y="762000"/>
                  </a:lnTo>
                  <a:lnTo>
                    <a:pt x="63500" y="1727200"/>
                  </a:lnTo>
                  <a:lnTo>
                    <a:pt x="254000" y="2247900"/>
                  </a:lnTo>
                  <a:lnTo>
                    <a:pt x="927100" y="2222500"/>
                  </a:lnTo>
                  <a:lnTo>
                    <a:pt x="1320800" y="1739900"/>
                  </a:lnTo>
                  <a:lnTo>
                    <a:pt x="1892300" y="1155700"/>
                  </a:lnTo>
                  <a:lnTo>
                    <a:pt x="1714500" y="673100"/>
                  </a:lnTo>
                  <a:lnTo>
                    <a:pt x="1358900" y="304800"/>
                  </a:lnTo>
                  <a:lnTo>
                    <a:pt x="952500" y="0"/>
                  </a:lnTo>
                  <a:lnTo>
                    <a:pt x="241300" y="25400"/>
                  </a:lnTo>
                  <a:close/>
                </a:path>
              </a:pathLst>
            </a:custGeom>
            <a:solidFill>
              <a:srgbClr val="FFF2CC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8538083" y="4274543"/>
              <a:ext cx="1310900" cy="1901911"/>
              <a:chOff x="3581040" y="3696413"/>
              <a:chExt cx="1310900" cy="1901911"/>
            </a:xfrm>
          </p:grpSpPr>
          <p:sp>
            <p:nvSpPr>
              <p:cNvPr id="313" name="Ellipse 312"/>
              <p:cNvSpPr/>
              <p:nvPr/>
            </p:nvSpPr>
            <p:spPr>
              <a:xfrm>
                <a:off x="3581040" y="3696413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Ellipse 313"/>
              <p:cNvSpPr/>
              <p:nvPr/>
            </p:nvSpPr>
            <p:spPr>
              <a:xfrm>
                <a:off x="4351940" y="4377368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Ellipse 314"/>
              <p:cNvSpPr/>
              <p:nvPr/>
            </p:nvSpPr>
            <p:spPr>
              <a:xfrm>
                <a:off x="3581040" y="5058324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2" name="ZoneTexte 311"/>
            <p:cNvSpPr txBox="1"/>
            <p:nvPr/>
          </p:nvSpPr>
          <p:spPr>
            <a:xfrm>
              <a:off x="-1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ZoneTexte 322"/>
            <p:cNvSpPr txBox="1"/>
            <p:nvPr/>
          </p:nvSpPr>
          <p:spPr>
            <a:xfrm>
              <a:off x="7388963" y="140917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4695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</a:t>
            </a:r>
            <a:r>
              <a:rPr lang="fr-FR" dirty="0" err="1" smtClean="0"/>
              <a:t>extremes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0" y="1405278"/>
            <a:ext cx="14222762" cy="5452722"/>
            <a:chOff x="0" y="1405278"/>
            <a:chExt cx="14222762" cy="5452722"/>
          </a:xfrm>
        </p:grpSpPr>
        <p:grpSp>
          <p:nvGrpSpPr>
            <p:cNvPr id="103" name="Groupe 102"/>
            <p:cNvGrpSpPr/>
            <p:nvPr/>
          </p:nvGrpSpPr>
          <p:grpSpPr>
            <a:xfrm>
              <a:off x="0" y="1405278"/>
              <a:ext cx="6836736" cy="5452722"/>
              <a:chOff x="835711" y="6728677"/>
              <a:chExt cx="6836736" cy="545272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835712" y="6732575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rPr>
                  <a:t>c</a:t>
                </a:r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05" name="Forme libre 104"/>
              <p:cNvSpPr/>
              <p:nvPr/>
            </p:nvSpPr>
            <p:spPr>
              <a:xfrm>
                <a:off x="1543050" y="6877050"/>
                <a:ext cx="5772150" cy="5067300"/>
              </a:xfrm>
              <a:custGeom>
                <a:avLst/>
                <a:gdLst>
                  <a:gd name="connsiteX0" fmla="*/ 2686050 w 5772150"/>
                  <a:gd name="connsiteY0" fmla="*/ 38100 h 5067300"/>
                  <a:gd name="connsiteX1" fmla="*/ 1333500 w 5772150"/>
                  <a:gd name="connsiteY1" fmla="*/ 476250 h 5067300"/>
                  <a:gd name="connsiteX2" fmla="*/ 781050 w 5772150"/>
                  <a:gd name="connsiteY2" fmla="*/ 1600200 h 5067300"/>
                  <a:gd name="connsiteX3" fmla="*/ 0 w 5772150"/>
                  <a:gd name="connsiteY3" fmla="*/ 2628900 h 5067300"/>
                  <a:gd name="connsiteX4" fmla="*/ 0 w 5772150"/>
                  <a:gd name="connsiteY4" fmla="*/ 3752850 h 5067300"/>
                  <a:gd name="connsiteX5" fmla="*/ 114300 w 5772150"/>
                  <a:gd name="connsiteY5" fmla="*/ 4743450 h 5067300"/>
                  <a:gd name="connsiteX6" fmla="*/ 1295400 w 5772150"/>
                  <a:gd name="connsiteY6" fmla="*/ 4953000 h 5067300"/>
                  <a:gd name="connsiteX7" fmla="*/ 2762250 w 5772150"/>
                  <a:gd name="connsiteY7" fmla="*/ 5029200 h 5067300"/>
                  <a:gd name="connsiteX8" fmla="*/ 4572000 w 5772150"/>
                  <a:gd name="connsiteY8" fmla="*/ 5067300 h 5067300"/>
                  <a:gd name="connsiteX9" fmla="*/ 5429250 w 5772150"/>
                  <a:gd name="connsiteY9" fmla="*/ 4895850 h 5067300"/>
                  <a:gd name="connsiteX10" fmla="*/ 5772150 w 5772150"/>
                  <a:gd name="connsiteY10" fmla="*/ 4267200 h 5067300"/>
                  <a:gd name="connsiteX11" fmla="*/ 5753100 w 5772150"/>
                  <a:gd name="connsiteY11" fmla="*/ 4038600 h 5067300"/>
                  <a:gd name="connsiteX12" fmla="*/ 5276850 w 5772150"/>
                  <a:gd name="connsiteY12" fmla="*/ 2895600 h 5067300"/>
                  <a:gd name="connsiteX13" fmla="*/ 4457700 w 5772150"/>
                  <a:gd name="connsiteY13" fmla="*/ 1466850 h 5067300"/>
                  <a:gd name="connsiteX14" fmla="*/ 3943350 w 5772150"/>
                  <a:gd name="connsiteY14" fmla="*/ 590550 h 5067300"/>
                  <a:gd name="connsiteX15" fmla="*/ 3371850 w 5772150"/>
                  <a:gd name="connsiteY15" fmla="*/ 0 h 5067300"/>
                  <a:gd name="connsiteX16" fmla="*/ 2686050 w 5772150"/>
                  <a:gd name="connsiteY16" fmla="*/ 38100 h 506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72150" h="5067300">
                    <a:moveTo>
                      <a:pt x="2686050" y="38100"/>
                    </a:moveTo>
                    <a:lnTo>
                      <a:pt x="1333500" y="476250"/>
                    </a:lnTo>
                    <a:lnTo>
                      <a:pt x="781050" y="1600200"/>
                    </a:lnTo>
                    <a:lnTo>
                      <a:pt x="0" y="2628900"/>
                    </a:lnTo>
                    <a:lnTo>
                      <a:pt x="0" y="3752850"/>
                    </a:lnTo>
                    <a:lnTo>
                      <a:pt x="114300" y="4743450"/>
                    </a:lnTo>
                    <a:lnTo>
                      <a:pt x="1295400" y="4953000"/>
                    </a:lnTo>
                    <a:lnTo>
                      <a:pt x="2762250" y="5029200"/>
                    </a:lnTo>
                    <a:lnTo>
                      <a:pt x="4572000" y="5067300"/>
                    </a:lnTo>
                    <a:lnTo>
                      <a:pt x="5429250" y="4895850"/>
                    </a:lnTo>
                    <a:lnTo>
                      <a:pt x="5772150" y="4267200"/>
                    </a:lnTo>
                    <a:cubicBezTo>
                      <a:pt x="5751836" y="4064063"/>
                      <a:pt x="5753100" y="4140517"/>
                      <a:pt x="5753100" y="4038600"/>
                    </a:cubicBezTo>
                    <a:lnTo>
                      <a:pt x="5276850" y="2895600"/>
                    </a:lnTo>
                    <a:lnTo>
                      <a:pt x="4457700" y="1466850"/>
                    </a:lnTo>
                    <a:lnTo>
                      <a:pt x="3943350" y="590550"/>
                    </a:lnTo>
                    <a:lnTo>
                      <a:pt x="3371850" y="0"/>
                    </a:lnTo>
                    <a:lnTo>
                      <a:pt x="2686050" y="381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Groupe 105"/>
              <p:cNvGrpSpPr/>
              <p:nvPr/>
            </p:nvGrpSpPr>
            <p:grpSpPr>
              <a:xfrm>
                <a:off x="4974079" y="9867942"/>
                <a:ext cx="1958696" cy="1584000"/>
                <a:chOff x="6341655" y="2018063"/>
                <a:chExt cx="1958696" cy="1584000"/>
              </a:xfrm>
              <a:solidFill>
                <a:srgbClr val="000000"/>
              </a:solidFill>
            </p:grpSpPr>
            <p:sp>
              <p:nvSpPr>
                <p:cNvPr id="127" name="Triangle isocèle 126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Triangle isocèle 127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Triangle isocèle 128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7" name="Groupe 106"/>
              <p:cNvGrpSpPr/>
              <p:nvPr/>
            </p:nvGrpSpPr>
            <p:grpSpPr>
              <a:xfrm>
                <a:off x="3264079" y="7113724"/>
                <a:ext cx="1980000" cy="1980000"/>
                <a:chOff x="7117512" y="3497363"/>
                <a:chExt cx="1980000" cy="1980000"/>
              </a:xfrm>
              <a:solidFill>
                <a:srgbClr val="000000"/>
              </a:solidFill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09" name="Groupe 108"/>
              <p:cNvGrpSpPr/>
              <p:nvPr/>
            </p:nvGrpSpPr>
            <p:grpSpPr>
              <a:xfrm>
                <a:off x="1989240" y="9597942"/>
                <a:ext cx="1310900" cy="1901911"/>
                <a:chOff x="3464928" y="3696413"/>
                <a:chExt cx="1310900" cy="1901911"/>
              </a:xfrm>
              <a:solidFill>
                <a:srgbClr val="000000"/>
              </a:solidFill>
            </p:grpSpPr>
            <p:sp>
              <p:nvSpPr>
                <p:cNvPr id="111" name="Ellipse 110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lipse 111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Ellipse 121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0" name="ZoneTexte 109"/>
              <p:cNvSpPr txBox="1"/>
              <p:nvPr/>
            </p:nvSpPr>
            <p:spPr>
              <a:xfrm>
                <a:off x="835711" y="6728677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0" name="Groupe 129"/>
            <p:cNvGrpSpPr/>
            <p:nvPr/>
          </p:nvGrpSpPr>
          <p:grpSpPr>
            <a:xfrm>
              <a:off x="7386026" y="1405278"/>
              <a:ext cx="6836736" cy="5452722"/>
              <a:chOff x="8118637" y="6759648"/>
              <a:chExt cx="6836736" cy="5452722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8118638" y="676354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32" name="Groupe 131"/>
              <p:cNvGrpSpPr/>
              <p:nvPr/>
            </p:nvGrpSpPr>
            <p:grpSpPr>
              <a:xfrm>
                <a:off x="9090197" y="6991638"/>
                <a:ext cx="5228589" cy="4698887"/>
                <a:chOff x="9090197" y="6991638"/>
                <a:chExt cx="5228589" cy="4698887"/>
              </a:xfrm>
            </p:grpSpPr>
            <p:sp>
              <p:nvSpPr>
                <p:cNvPr id="163" name="Forme libre 162"/>
                <p:cNvSpPr/>
                <p:nvPr/>
              </p:nvSpPr>
              <p:spPr>
                <a:xfrm>
                  <a:off x="11807005" y="774103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e libre 163"/>
                <p:cNvSpPr/>
                <p:nvPr/>
              </p:nvSpPr>
              <p:spPr>
                <a:xfrm>
                  <a:off x="11090011" y="699163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e libre 164"/>
                <p:cNvSpPr/>
                <p:nvPr/>
              </p:nvSpPr>
              <p:spPr>
                <a:xfrm>
                  <a:off x="11077435" y="842563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e libre 165"/>
                <p:cNvSpPr/>
                <p:nvPr/>
              </p:nvSpPr>
              <p:spPr>
                <a:xfrm>
                  <a:off x="10346770" y="7706127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e libre 166"/>
                <p:cNvSpPr/>
                <p:nvPr/>
              </p:nvSpPr>
              <p:spPr>
                <a:xfrm>
                  <a:off x="9114505" y="947447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e libre 167"/>
                <p:cNvSpPr/>
                <p:nvPr/>
              </p:nvSpPr>
              <p:spPr>
                <a:xfrm>
                  <a:off x="9874916" y="10152133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e libre 168"/>
                <p:cNvSpPr/>
                <p:nvPr/>
              </p:nvSpPr>
              <p:spPr>
                <a:xfrm>
                  <a:off x="9090197" y="10849868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e libre 169"/>
                <p:cNvSpPr/>
                <p:nvPr/>
              </p:nvSpPr>
              <p:spPr>
                <a:xfrm>
                  <a:off x="12770402" y="9818724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e libre 170"/>
                <p:cNvSpPr/>
                <p:nvPr/>
              </p:nvSpPr>
              <p:spPr>
                <a:xfrm>
                  <a:off x="12112375" y="10882805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e libre 171"/>
                <p:cNvSpPr/>
                <p:nvPr/>
              </p:nvSpPr>
              <p:spPr>
                <a:xfrm>
                  <a:off x="13442486" y="10873310"/>
                  <a:ext cx="876300" cy="807720"/>
                </a:xfrm>
                <a:custGeom>
                  <a:avLst/>
                  <a:gdLst>
                    <a:gd name="connsiteX0" fmla="*/ 91440 w 876300"/>
                    <a:gd name="connsiteY0" fmla="*/ 0 h 822960"/>
                    <a:gd name="connsiteX1" fmla="*/ 0 w 876300"/>
                    <a:gd name="connsiteY1" fmla="*/ 533400 h 822960"/>
                    <a:gd name="connsiteX2" fmla="*/ 182880 w 876300"/>
                    <a:gd name="connsiteY2" fmla="*/ 784860 h 822960"/>
                    <a:gd name="connsiteX3" fmla="*/ 419100 w 876300"/>
                    <a:gd name="connsiteY3" fmla="*/ 822960 h 822960"/>
                    <a:gd name="connsiteX4" fmla="*/ 746760 w 876300"/>
                    <a:gd name="connsiteY4" fmla="*/ 777240 h 822960"/>
                    <a:gd name="connsiteX5" fmla="*/ 876300 w 876300"/>
                    <a:gd name="connsiteY5" fmla="*/ 502920 h 822960"/>
                    <a:gd name="connsiteX6" fmla="*/ 845820 w 876300"/>
                    <a:gd name="connsiteY6" fmla="*/ 190500 h 822960"/>
                    <a:gd name="connsiteX7" fmla="*/ 563880 w 876300"/>
                    <a:gd name="connsiteY7" fmla="*/ 15240 h 822960"/>
                    <a:gd name="connsiteX8" fmla="*/ 91440 w 876300"/>
                    <a:gd name="connsiteY8" fmla="*/ 0 h 822960"/>
                    <a:gd name="connsiteX0" fmla="*/ 152400 w 876300"/>
                    <a:gd name="connsiteY0" fmla="*/ 68580 h 807720"/>
                    <a:gd name="connsiteX1" fmla="*/ 0 w 876300"/>
                    <a:gd name="connsiteY1" fmla="*/ 518160 h 807720"/>
                    <a:gd name="connsiteX2" fmla="*/ 182880 w 876300"/>
                    <a:gd name="connsiteY2" fmla="*/ 769620 h 807720"/>
                    <a:gd name="connsiteX3" fmla="*/ 419100 w 876300"/>
                    <a:gd name="connsiteY3" fmla="*/ 807720 h 807720"/>
                    <a:gd name="connsiteX4" fmla="*/ 746760 w 876300"/>
                    <a:gd name="connsiteY4" fmla="*/ 762000 h 807720"/>
                    <a:gd name="connsiteX5" fmla="*/ 876300 w 876300"/>
                    <a:gd name="connsiteY5" fmla="*/ 487680 h 807720"/>
                    <a:gd name="connsiteX6" fmla="*/ 845820 w 876300"/>
                    <a:gd name="connsiteY6" fmla="*/ 175260 h 807720"/>
                    <a:gd name="connsiteX7" fmla="*/ 563880 w 876300"/>
                    <a:gd name="connsiteY7" fmla="*/ 0 h 807720"/>
                    <a:gd name="connsiteX8" fmla="*/ 152400 w 876300"/>
                    <a:gd name="connsiteY8" fmla="*/ 6858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6300" h="807720">
                      <a:moveTo>
                        <a:pt x="152400" y="68580"/>
                      </a:moveTo>
                      <a:lnTo>
                        <a:pt x="0" y="518160"/>
                      </a:lnTo>
                      <a:lnTo>
                        <a:pt x="182880" y="769620"/>
                      </a:lnTo>
                      <a:lnTo>
                        <a:pt x="419100" y="807720"/>
                      </a:lnTo>
                      <a:lnTo>
                        <a:pt x="746760" y="762000"/>
                      </a:lnTo>
                      <a:lnTo>
                        <a:pt x="876300" y="487680"/>
                      </a:lnTo>
                      <a:lnTo>
                        <a:pt x="845820" y="175260"/>
                      </a:lnTo>
                      <a:lnTo>
                        <a:pt x="563880" y="0"/>
                      </a:lnTo>
                      <a:lnTo>
                        <a:pt x="152400" y="6858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635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Triangle isocèle 132"/>
              <p:cNvSpPr/>
              <p:nvPr/>
            </p:nvSpPr>
            <p:spPr>
              <a:xfrm>
                <a:off x="13567701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Triangle isocèle 133"/>
              <p:cNvSpPr/>
              <p:nvPr/>
            </p:nvSpPr>
            <p:spPr>
              <a:xfrm>
                <a:off x="12257005" y="1097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Triangle isocèle 134"/>
              <p:cNvSpPr/>
              <p:nvPr/>
            </p:nvSpPr>
            <p:spPr>
              <a:xfrm>
                <a:off x="12922652" y="9898913"/>
                <a:ext cx="648000" cy="504000"/>
              </a:xfrm>
              <a:prstGeom prst="triangl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1267005" y="714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1267005" y="858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198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47005" y="7864695"/>
                <a:ext cx="540000" cy="5400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Ellipse 139"/>
              <p:cNvSpPr/>
              <p:nvPr/>
            </p:nvSpPr>
            <p:spPr>
              <a:xfrm>
                <a:off x="9272166" y="962891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Ellipse 140"/>
              <p:cNvSpPr/>
              <p:nvPr/>
            </p:nvSpPr>
            <p:spPr>
              <a:xfrm>
                <a:off x="10043066" y="1030986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Ellipse 141"/>
              <p:cNvSpPr/>
              <p:nvPr/>
            </p:nvSpPr>
            <p:spPr>
              <a:xfrm>
                <a:off x="9272166" y="10990824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A0A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ZoneTexte 144"/>
              <p:cNvSpPr txBox="1"/>
              <p:nvPr/>
            </p:nvSpPr>
            <p:spPr>
              <a:xfrm>
                <a:off x="8118637" y="6759648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40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annexe-vmeasure-cas-simples</a:t>
            </a:r>
            <a:endParaRPr lang="fr-FR" dirty="0"/>
          </a:p>
        </p:txBody>
      </p:sp>
      <p:grpSp>
        <p:nvGrpSpPr>
          <p:cNvPr id="41" name="Groupe 40"/>
          <p:cNvGrpSpPr/>
          <p:nvPr/>
        </p:nvGrpSpPr>
        <p:grpSpPr>
          <a:xfrm>
            <a:off x="0" y="1447544"/>
            <a:ext cx="14230211" cy="5453470"/>
            <a:chOff x="0" y="1447544"/>
            <a:chExt cx="14230211" cy="5453470"/>
          </a:xfrm>
        </p:grpSpPr>
        <p:grpSp>
          <p:nvGrpSpPr>
            <p:cNvPr id="8" name="Groupe 7"/>
            <p:cNvGrpSpPr/>
            <p:nvPr/>
          </p:nvGrpSpPr>
          <p:grpSpPr>
            <a:xfrm>
              <a:off x="7393475" y="1447544"/>
              <a:ext cx="6836736" cy="5448824"/>
              <a:chOff x="8191902" y="1035501"/>
              <a:chExt cx="6836736" cy="544882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191903" y="1035501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6" name="Forme libre 5"/>
              <p:cNvSpPr/>
              <p:nvPr/>
            </p:nvSpPr>
            <p:spPr>
              <a:xfrm>
                <a:off x="8697684" y="3670300"/>
                <a:ext cx="5943600" cy="2514600"/>
              </a:xfrm>
              <a:custGeom>
                <a:avLst/>
                <a:gdLst>
                  <a:gd name="connsiteX0" fmla="*/ 1168400 w 5943600"/>
                  <a:gd name="connsiteY0" fmla="*/ 25400 h 2514600"/>
                  <a:gd name="connsiteX1" fmla="*/ 1955800 w 5943600"/>
                  <a:gd name="connsiteY1" fmla="*/ 495300 h 2514600"/>
                  <a:gd name="connsiteX2" fmla="*/ 2768600 w 5943600"/>
                  <a:gd name="connsiteY2" fmla="*/ 876300 h 2514600"/>
                  <a:gd name="connsiteX3" fmla="*/ 3530600 w 5943600"/>
                  <a:gd name="connsiteY3" fmla="*/ 736600 h 2514600"/>
                  <a:gd name="connsiteX4" fmla="*/ 4140200 w 5943600"/>
                  <a:gd name="connsiteY4" fmla="*/ 457200 h 2514600"/>
                  <a:gd name="connsiteX5" fmla="*/ 4699000 w 5943600"/>
                  <a:gd name="connsiteY5" fmla="*/ 279400 h 2514600"/>
                  <a:gd name="connsiteX6" fmla="*/ 5410200 w 5943600"/>
                  <a:gd name="connsiteY6" fmla="*/ 508000 h 2514600"/>
                  <a:gd name="connsiteX7" fmla="*/ 5854700 w 5943600"/>
                  <a:gd name="connsiteY7" fmla="*/ 990600 h 2514600"/>
                  <a:gd name="connsiteX8" fmla="*/ 5943600 w 5943600"/>
                  <a:gd name="connsiteY8" fmla="*/ 1854200 h 2514600"/>
                  <a:gd name="connsiteX9" fmla="*/ 5740400 w 5943600"/>
                  <a:gd name="connsiteY9" fmla="*/ 2374900 h 2514600"/>
                  <a:gd name="connsiteX10" fmla="*/ 4533900 w 5943600"/>
                  <a:gd name="connsiteY10" fmla="*/ 2514600 h 2514600"/>
                  <a:gd name="connsiteX11" fmla="*/ 3340100 w 5943600"/>
                  <a:gd name="connsiteY11" fmla="*/ 2489200 h 2514600"/>
                  <a:gd name="connsiteX12" fmla="*/ 2159000 w 5943600"/>
                  <a:gd name="connsiteY12" fmla="*/ 2413000 h 2514600"/>
                  <a:gd name="connsiteX13" fmla="*/ 1308100 w 5943600"/>
                  <a:gd name="connsiteY13" fmla="*/ 2413000 h 2514600"/>
                  <a:gd name="connsiteX14" fmla="*/ 609600 w 5943600"/>
                  <a:gd name="connsiteY14" fmla="*/ 2260600 h 2514600"/>
                  <a:gd name="connsiteX15" fmla="*/ 165100 w 5943600"/>
                  <a:gd name="connsiteY15" fmla="*/ 1905000 h 2514600"/>
                  <a:gd name="connsiteX16" fmla="*/ 0 w 5943600"/>
                  <a:gd name="connsiteY16" fmla="*/ 1193800 h 2514600"/>
                  <a:gd name="connsiteX17" fmla="*/ 76200 w 5943600"/>
                  <a:gd name="connsiteY17" fmla="*/ 622300 h 2514600"/>
                  <a:gd name="connsiteX18" fmla="*/ 228600 w 5943600"/>
                  <a:gd name="connsiteY18" fmla="*/ 241300 h 2514600"/>
                  <a:gd name="connsiteX19" fmla="*/ 660400 w 5943600"/>
                  <a:gd name="connsiteY19" fmla="*/ 0 h 2514600"/>
                  <a:gd name="connsiteX20" fmla="*/ 1168400 w 5943600"/>
                  <a:gd name="connsiteY20" fmla="*/ 2540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43600" h="2514600">
                    <a:moveTo>
                      <a:pt x="1168400" y="25400"/>
                    </a:moveTo>
                    <a:lnTo>
                      <a:pt x="1955800" y="495300"/>
                    </a:lnTo>
                    <a:lnTo>
                      <a:pt x="2768600" y="876300"/>
                    </a:lnTo>
                    <a:lnTo>
                      <a:pt x="3530600" y="736600"/>
                    </a:lnTo>
                    <a:lnTo>
                      <a:pt x="4140200" y="457200"/>
                    </a:lnTo>
                    <a:lnTo>
                      <a:pt x="4699000" y="279400"/>
                    </a:lnTo>
                    <a:lnTo>
                      <a:pt x="5410200" y="508000"/>
                    </a:lnTo>
                    <a:lnTo>
                      <a:pt x="5854700" y="990600"/>
                    </a:lnTo>
                    <a:lnTo>
                      <a:pt x="5943600" y="1854200"/>
                    </a:lnTo>
                    <a:lnTo>
                      <a:pt x="5740400" y="2374900"/>
                    </a:lnTo>
                    <a:lnTo>
                      <a:pt x="4533900" y="2514600"/>
                    </a:lnTo>
                    <a:lnTo>
                      <a:pt x="3340100" y="2489200"/>
                    </a:lnTo>
                    <a:lnTo>
                      <a:pt x="2159000" y="2413000"/>
                    </a:lnTo>
                    <a:lnTo>
                      <a:pt x="1308100" y="2413000"/>
                    </a:lnTo>
                    <a:lnTo>
                      <a:pt x="609600" y="2260600"/>
                    </a:lnTo>
                    <a:lnTo>
                      <a:pt x="165100" y="1905000"/>
                    </a:lnTo>
                    <a:lnTo>
                      <a:pt x="0" y="1193800"/>
                    </a:lnTo>
                    <a:lnTo>
                      <a:pt x="76200" y="622300"/>
                    </a:lnTo>
                    <a:lnTo>
                      <a:pt x="228600" y="241300"/>
                    </a:lnTo>
                    <a:lnTo>
                      <a:pt x="660400" y="0"/>
                    </a:lnTo>
                    <a:lnTo>
                      <a:pt x="1168400" y="2540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>
                <a:off x="12243186" y="4170868"/>
                <a:ext cx="1958696" cy="1584000"/>
                <a:chOff x="6341655" y="2018063"/>
                <a:chExt cx="1958696" cy="1584000"/>
              </a:xfrm>
              <a:solidFill>
                <a:srgbClr val="70AD47"/>
              </a:solidFill>
            </p:grpSpPr>
            <p:sp>
              <p:nvSpPr>
                <p:cNvPr id="31" name="Triangle isocèle 30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2" name="Triangle isocèle 31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riangle isocèle 32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5" name="Forme libre 44"/>
              <p:cNvSpPr/>
              <p:nvPr/>
            </p:nvSpPr>
            <p:spPr>
              <a:xfrm>
                <a:off x="10070026" y="1172298"/>
                <a:ext cx="3086100" cy="2514600"/>
              </a:xfrm>
              <a:custGeom>
                <a:avLst/>
                <a:gdLst>
                  <a:gd name="connsiteX0" fmla="*/ 1003300 w 3086100"/>
                  <a:gd name="connsiteY0" fmla="*/ 0 h 2832100"/>
                  <a:gd name="connsiteX1" fmla="*/ 127000 w 3086100"/>
                  <a:gd name="connsiteY1" fmla="*/ 533400 h 2832100"/>
                  <a:gd name="connsiteX2" fmla="*/ 0 w 3086100"/>
                  <a:gd name="connsiteY2" fmla="*/ 1612900 h 2832100"/>
                  <a:gd name="connsiteX3" fmla="*/ 698500 w 3086100"/>
                  <a:gd name="connsiteY3" fmla="*/ 2438400 h 2832100"/>
                  <a:gd name="connsiteX4" fmla="*/ 1689100 w 3086100"/>
                  <a:gd name="connsiteY4" fmla="*/ 2832100 h 2832100"/>
                  <a:gd name="connsiteX5" fmla="*/ 2628900 w 3086100"/>
                  <a:gd name="connsiteY5" fmla="*/ 2235200 h 2832100"/>
                  <a:gd name="connsiteX6" fmla="*/ 3086100 w 3086100"/>
                  <a:gd name="connsiteY6" fmla="*/ 1358900 h 2832100"/>
                  <a:gd name="connsiteX7" fmla="*/ 2730500 w 3086100"/>
                  <a:gd name="connsiteY7" fmla="*/ 431800 h 2832100"/>
                  <a:gd name="connsiteX8" fmla="*/ 1993900 w 3086100"/>
                  <a:gd name="connsiteY8" fmla="*/ 63500 h 2832100"/>
                  <a:gd name="connsiteX9" fmla="*/ 1003300 w 3086100"/>
                  <a:gd name="connsiteY9" fmla="*/ 0 h 2832100"/>
                  <a:gd name="connsiteX0" fmla="*/ 1003300 w 3086100"/>
                  <a:gd name="connsiteY0" fmla="*/ 0 h 2514600"/>
                  <a:gd name="connsiteX1" fmla="*/ 127000 w 3086100"/>
                  <a:gd name="connsiteY1" fmla="*/ 533400 h 2514600"/>
                  <a:gd name="connsiteX2" fmla="*/ 0 w 3086100"/>
                  <a:gd name="connsiteY2" fmla="*/ 1612900 h 2514600"/>
                  <a:gd name="connsiteX3" fmla="*/ 698500 w 3086100"/>
                  <a:gd name="connsiteY3" fmla="*/ 2438400 h 2514600"/>
                  <a:gd name="connsiteX4" fmla="*/ 1638300 w 3086100"/>
                  <a:gd name="connsiteY4" fmla="*/ 2514600 h 2514600"/>
                  <a:gd name="connsiteX5" fmla="*/ 2628900 w 3086100"/>
                  <a:gd name="connsiteY5" fmla="*/ 2235200 h 2514600"/>
                  <a:gd name="connsiteX6" fmla="*/ 3086100 w 3086100"/>
                  <a:gd name="connsiteY6" fmla="*/ 1358900 h 2514600"/>
                  <a:gd name="connsiteX7" fmla="*/ 2730500 w 3086100"/>
                  <a:gd name="connsiteY7" fmla="*/ 431800 h 2514600"/>
                  <a:gd name="connsiteX8" fmla="*/ 1993900 w 3086100"/>
                  <a:gd name="connsiteY8" fmla="*/ 63500 h 2514600"/>
                  <a:gd name="connsiteX9" fmla="*/ 1003300 w 3086100"/>
                  <a:gd name="connsiteY9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86100" h="2514600">
                    <a:moveTo>
                      <a:pt x="1003300" y="0"/>
                    </a:moveTo>
                    <a:lnTo>
                      <a:pt x="127000" y="533400"/>
                    </a:lnTo>
                    <a:lnTo>
                      <a:pt x="0" y="1612900"/>
                    </a:lnTo>
                    <a:lnTo>
                      <a:pt x="698500" y="2438400"/>
                    </a:lnTo>
                    <a:lnTo>
                      <a:pt x="1638300" y="2514600"/>
                    </a:lnTo>
                    <a:lnTo>
                      <a:pt x="2628900" y="2235200"/>
                    </a:lnTo>
                    <a:lnTo>
                      <a:pt x="3086100" y="1358900"/>
                    </a:lnTo>
                    <a:lnTo>
                      <a:pt x="2730500" y="431800"/>
                    </a:lnTo>
                    <a:lnTo>
                      <a:pt x="1993900" y="63500"/>
                    </a:lnTo>
                    <a:lnTo>
                      <a:pt x="1003300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2" name="Groupe 21"/>
              <p:cNvGrpSpPr/>
              <p:nvPr/>
            </p:nvGrpSpPr>
            <p:grpSpPr>
              <a:xfrm>
                <a:off x="10533186" y="1416650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9258347" y="3900868"/>
                <a:ext cx="1310900" cy="1901911"/>
                <a:chOff x="3464928" y="3696413"/>
                <a:chExt cx="1310900" cy="1901911"/>
              </a:xfrm>
              <a:solidFill>
                <a:srgbClr val="70AD47"/>
              </a:solidFill>
            </p:grpSpPr>
            <p:sp>
              <p:nvSpPr>
                <p:cNvPr id="24" name="Ellipse 23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5" name="ZoneTexte 34"/>
              <p:cNvSpPr txBox="1"/>
              <p:nvPr/>
            </p:nvSpPr>
            <p:spPr>
              <a:xfrm>
                <a:off x="8191902" y="1035501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0" y="1452190"/>
              <a:ext cx="6836736" cy="5448824"/>
              <a:chOff x="775639" y="6940924"/>
              <a:chExt cx="6836736" cy="5448824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775640" y="6940924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sp>
            <p:nvSpPr>
              <p:cNvPr id="144" name="Forme libre 143"/>
              <p:cNvSpPr/>
              <p:nvPr/>
            </p:nvSpPr>
            <p:spPr>
              <a:xfrm>
                <a:off x="4663663" y="9956723"/>
                <a:ext cx="2540000" cy="2095500"/>
              </a:xfrm>
              <a:custGeom>
                <a:avLst/>
                <a:gdLst>
                  <a:gd name="connsiteX0" fmla="*/ 939800 w 2540000"/>
                  <a:gd name="connsiteY0" fmla="*/ 50800 h 2095500"/>
                  <a:gd name="connsiteX1" fmla="*/ 228600 w 2540000"/>
                  <a:gd name="connsiteY1" fmla="*/ 800100 h 2095500"/>
                  <a:gd name="connsiteX2" fmla="*/ 0 w 2540000"/>
                  <a:gd name="connsiteY2" fmla="*/ 1498600 h 2095500"/>
                  <a:gd name="connsiteX3" fmla="*/ 165100 w 2540000"/>
                  <a:gd name="connsiteY3" fmla="*/ 1968500 h 2095500"/>
                  <a:gd name="connsiteX4" fmla="*/ 647700 w 2540000"/>
                  <a:gd name="connsiteY4" fmla="*/ 2082800 h 2095500"/>
                  <a:gd name="connsiteX5" fmla="*/ 1397000 w 2540000"/>
                  <a:gd name="connsiteY5" fmla="*/ 2095500 h 2095500"/>
                  <a:gd name="connsiteX6" fmla="*/ 2108200 w 2540000"/>
                  <a:gd name="connsiteY6" fmla="*/ 2006600 h 2095500"/>
                  <a:gd name="connsiteX7" fmla="*/ 2222500 w 2540000"/>
                  <a:gd name="connsiteY7" fmla="*/ 1981200 h 2095500"/>
                  <a:gd name="connsiteX8" fmla="*/ 2501900 w 2540000"/>
                  <a:gd name="connsiteY8" fmla="*/ 1803400 h 2095500"/>
                  <a:gd name="connsiteX9" fmla="*/ 2540000 w 2540000"/>
                  <a:gd name="connsiteY9" fmla="*/ 1701800 h 2095500"/>
                  <a:gd name="connsiteX10" fmla="*/ 2476500 w 2540000"/>
                  <a:gd name="connsiteY10" fmla="*/ 1193800 h 2095500"/>
                  <a:gd name="connsiteX11" fmla="*/ 2387600 w 2540000"/>
                  <a:gd name="connsiteY11" fmla="*/ 1066800 h 2095500"/>
                  <a:gd name="connsiteX12" fmla="*/ 2171700 w 2540000"/>
                  <a:gd name="connsiteY12" fmla="*/ 723900 h 2095500"/>
                  <a:gd name="connsiteX13" fmla="*/ 2095500 w 2540000"/>
                  <a:gd name="connsiteY13" fmla="*/ 622300 h 2095500"/>
                  <a:gd name="connsiteX14" fmla="*/ 2057400 w 2540000"/>
                  <a:gd name="connsiteY14" fmla="*/ 584200 h 2095500"/>
                  <a:gd name="connsiteX15" fmla="*/ 2032000 w 2540000"/>
                  <a:gd name="connsiteY15" fmla="*/ 546100 h 2095500"/>
                  <a:gd name="connsiteX16" fmla="*/ 1765300 w 2540000"/>
                  <a:gd name="connsiteY16" fmla="*/ 266700 h 2095500"/>
                  <a:gd name="connsiteX17" fmla="*/ 1409700 w 2540000"/>
                  <a:gd name="connsiteY17" fmla="*/ 0 h 2095500"/>
                  <a:gd name="connsiteX18" fmla="*/ 939800 w 2540000"/>
                  <a:gd name="connsiteY18" fmla="*/ 50800 h 20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0000" h="2095500">
                    <a:moveTo>
                      <a:pt x="939800" y="50800"/>
                    </a:moveTo>
                    <a:lnTo>
                      <a:pt x="228600" y="800100"/>
                    </a:lnTo>
                    <a:lnTo>
                      <a:pt x="0" y="1498600"/>
                    </a:lnTo>
                    <a:lnTo>
                      <a:pt x="165100" y="1968500"/>
                    </a:lnTo>
                    <a:lnTo>
                      <a:pt x="647700" y="2082800"/>
                    </a:lnTo>
                    <a:lnTo>
                      <a:pt x="1397000" y="2095500"/>
                    </a:lnTo>
                    <a:lnTo>
                      <a:pt x="2108200" y="2006600"/>
                    </a:lnTo>
                    <a:lnTo>
                      <a:pt x="2222500" y="1981200"/>
                    </a:lnTo>
                    <a:lnTo>
                      <a:pt x="2501900" y="1803400"/>
                    </a:lnTo>
                    <a:lnTo>
                      <a:pt x="2540000" y="1701800"/>
                    </a:lnTo>
                    <a:lnTo>
                      <a:pt x="2476500" y="1193800"/>
                    </a:lnTo>
                    <a:cubicBezTo>
                      <a:pt x="2394620" y="1084627"/>
                      <a:pt x="2419232" y="1130064"/>
                      <a:pt x="2387600" y="1066800"/>
                    </a:cubicBezTo>
                    <a:lnTo>
                      <a:pt x="2171700" y="723900"/>
                    </a:lnTo>
                    <a:cubicBezTo>
                      <a:pt x="2146300" y="690033"/>
                      <a:pt x="2122307" y="655064"/>
                      <a:pt x="2095500" y="622300"/>
                    </a:cubicBezTo>
                    <a:cubicBezTo>
                      <a:pt x="2084127" y="608399"/>
                      <a:pt x="2068898" y="597998"/>
                      <a:pt x="2057400" y="584200"/>
                    </a:cubicBezTo>
                    <a:cubicBezTo>
                      <a:pt x="2047629" y="572474"/>
                      <a:pt x="2032000" y="546100"/>
                      <a:pt x="2032000" y="546100"/>
                    </a:cubicBezTo>
                    <a:lnTo>
                      <a:pt x="1765300" y="266700"/>
                    </a:lnTo>
                    <a:lnTo>
                      <a:pt x="1409700" y="0"/>
                    </a:lnTo>
                    <a:lnTo>
                      <a:pt x="939800" y="50800"/>
                    </a:lnTo>
                    <a:close/>
                  </a:path>
                </a:pathLst>
              </a:custGeom>
              <a:solidFill>
                <a:srgbClr val="FBE5D6"/>
              </a:solidFill>
              <a:ln w="127000">
                <a:solidFill>
                  <a:srgbClr val="EB79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6" name="Groupe 145"/>
              <p:cNvGrpSpPr/>
              <p:nvPr/>
            </p:nvGrpSpPr>
            <p:grpSpPr>
              <a:xfrm>
                <a:off x="4914007" y="10076291"/>
                <a:ext cx="1958696" cy="1584000"/>
                <a:chOff x="6341655" y="2018063"/>
                <a:chExt cx="1958696" cy="1584000"/>
              </a:xfrm>
              <a:solidFill>
                <a:srgbClr val="EB792A"/>
              </a:solidFill>
            </p:grpSpPr>
            <p:sp>
              <p:nvSpPr>
                <p:cNvPr id="159" name="Triangle isocèle 158"/>
                <p:cNvSpPr/>
                <p:nvPr/>
              </p:nvSpPr>
              <p:spPr>
                <a:xfrm>
                  <a:off x="7652351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Triangle isocèle 159"/>
                <p:cNvSpPr/>
                <p:nvPr/>
              </p:nvSpPr>
              <p:spPr>
                <a:xfrm>
                  <a:off x="6341655" y="309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Triangle isocèle 160"/>
                <p:cNvSpPr/>
                <p:nvPr/>
              </p:nvSpPr>
              <p:spPr>
                <a:xfrm>
                  <a:off x="7007302" y="2018063"/>
                  <a:ext cx="648000" cy="504000"/>
                </a:xfrm>
                <a:prstGeom prst="triangle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2" name="Forme libre 161"/>
              <p:cNvSpPr/>
              <p:nvPr/>
            </p:nvSpPr>
            <p:spPr>
              <a:xfrm>
                <a:off x="3752479" y="7780073"/>
                <a:ext cx="1653540" cy="170688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615440 w 1638300"/>
                  <a:gd name="connsiteY7" fmla="*/ 24384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38300"/>
                  <a:gd name="connsiteY0" fmla="*/ 1729740 h 1729740"/>
                  <a:gd name="connsiteX1" fmla="*/ 723900 w 1638300"/>
                  <a:gd name="connsiteY1" fmla="*/ 1729740 h 1729740"/>
                  <a:gd name="connsiteX2" fmla="*/ 937260 w 1638300"/>
                  <a:gd name="connsiteY2" fmla="*/ 1463040 h 1729740"/>
                  <a:gd name="connsiteX3" fmla="*/ 1043940 w 1638300"/>
                  <a:gd name="connsiteY3" fmla="*/ 1203960 h 1729740"/>
                  <a:gd name="connsiteX4" fmla="*/ 1356360 w 1638300"/>
                  <a:gd name="connsiteY4" fmla="*/ 1043940 h 1729740"/>
                  <a:gd name="connsiteX5" fmla="*/ 1638300 w 1638300"/>
                  <a:gd name="connsiteY5" fmla="*/ 784860 h 1729740"/>
                  <a:gd name="connsiteX6" fmla="*/ 1607820 w 1638300"/>
                  <a:gd name="connsiteY6" fmla="*/ 480060 h 1729740"/>
                  <a:gd name="connsiteX7" fmla="*/ 1562100 w 1638300"/>
                  <a:gd name="connsiteY7" fmla="*/ 121920 h 1729740"/>
                  <a:gd name="connsiteX8" fmla="*/ 1127760 w 1638300"/>
                  <a:gd name="connsiteY8" fmla="*/ 0 h 1729740"/>
                  <a:gd name="connsiteX9" fmla="*/ 647700 w 1638300"/>
                  <a:gd name="connsiteY9" fmla="*/ 388620 h 1729740"/>
                  <a:gd name="connsiteX10" fmla="*/ 259080 w 1638300"/>
                  <a:gd name="connsiteY10" fmla="*/ 754380 h 1729740"/>
                  <a:gd name="connsiteX11" fmla="*/ 0 w 1638300"/>
                  <a:gd name="connsiteY11" fmla="*/ 1104900 h 1729740"/>
                  <a:gd name="connsiteX12" fmla="*/ 190500 w 163830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638300 w 1691640"/>
                  <a:gd name="connsiteY5" fmla="*/ 78486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356360 w 1691640"/>
                  <a:gd name="connsiteY4" fmla="*/ 10439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1043940 w 1691640"/>
                  <a:gd name="connsiteY3" fmla="*/ 120396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937260 w 1691640"/>
                  <a:gd name="connsiteY2" fmla="*/ 14630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723900 w 1691640"/>
                  <a:gd name="connsiteY1" fmla="*/ 172974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190500 w 1691640"/>
                  <a:gd name="connsiteY0" fmla="*/ 1729740 h 1729740"/>
                  <a:gd name="connsiteX1" fmla="*/ 358140 w 1691640"/>
                  <a:gd name="connsiteY1" fmla="*/ 1706880 h 1729740"/>
                  <a:gd name="connsiteX2" fmla="*/ 838200 w 1691640"/>
                  <a:gd name="connsiteY2" fmla="*/ 1653540 h 1729740"/>
                  <a:gd name="connsiteX3" fmla="*/ 861060 w 1691640"/>
                  <a:gd name="connsiteY3" fmla="*/ 1264920 h 1729740"/>
                  <a:gd name="connsiteX4" fmla="*/ 1127760 w 1691640"/>
                  <a:gd name="connsiteY4" fmla="*/ 967740 h 1729740"/>
                  <a:gd name="connsiteX5" fmla="*/ 1584960 w 1691640"/>
                  <a:gd name="connsiteY5" fmla="*/ 830580 h 1729740"/>
                  <a:gd name="connsiteX6" fmla="*/ 1691640 w 1691640"/>
                  <a:gd name="connsiteY6" fmla="*/ 342900 h 1729740"/>
                  <a:gd name="connsiteX7" fmla="*/ 1562100 w 1691640"/>
                  <a:gd name="connsiteY7" fmla="*/ 121920 h 1729740"/>
                  <a:gd name="connsiteX8" fmla="*/ 1127760 w 1691640"/>
                  <a:gd name="connsiteY8" fmla="*/ 0 h 1729740"/>
                  <a:gd name="connsiteX9" fmla="*/ 647700 w 1691640"/>
                  <a:gd name="connsiteY9" fmla="*/ 388620 h 1729740"/>
                  <a:gd name="connsiteX10" fmla="*/ 259080 w 1691640"/>
                  <a:gd name="connsiteY10" fmla="*/ 754380 h 1729740"/>
                  <a:gd name="connsiteX11" fmla="*/ 0 w 1691640"/>
                  <a:gd name="connsiteY11" fmla="*/ 1104900 h 1729740"/>
                  <a:gd name="connsiteX12" fmla="*/ 190500 w 1691640"/>
                  <a:gd name="connsiteY12" fmla="*/ 1729740 h 1729740"/>
                  <a:gd name="connsiteX0" fmla="*/ 38100 w 1691640"/>
                  <a:gd name="connsiteY0" fmla="*/ 1615440 h 1706880"/>
                  <a:gd name="connsiteX1" fmla="*/ 358140 w 1691640"/>
                  <a:gd name="connsiteY1" fmla="*/ 1706880 h 1706880"/>
                  <a:gd name="connsiteX2" fmla="*/ 838200 w 1691640"/>
                  <a:gd name="connsiteY2" fmla="*/ 1653540 h 1706880"/>
                  <a:gd name="connsiteX3" fmla="*/ 861060 w 1691640"/>
                  <a:gd name="connsiteY3" fmla="*/ 1264920 h 1706880"/>
                  <a:gd name="connsiteX4" fmla="*/ 1127760 w 1691640"/>
                  <a:gd name="connsiteY4" fmla="*/ 967740 h 1706880"/>
                  <a:gd name="connsiteX5" fmla="*/ 1584960 w 1691640"/>
                  <a:gd name="connsiteY5" fmla="*/ 830580 h 1706880"/>
                  <a:gd name="connsiteX6" fmla="*/ 1691640 w 1691640"/>
                  <a:gd name="connsiteY6" fmla="*/ 342900 h 1706880"/>
                  <a:gd name="connsiteX7" fmla="*/ 1562100 w 1691640"/>
                  <a:gd name="connsiteY7" fmla="*/ 121920 h 1706880"/>
                  <a:gd name="connsiteX8" fmla="*/ 1127760 w 1691640"/>
                  <a:gd name="connsiteY8" fmla="*/ 0 h 1706880"/>
                  <a:gd name="connsiteX9" fmla="*/ 647700 w 1691640"/>
                  <a:gd name="connsiteY9" fmla="*/ 388620 h 1706880"/>
                  <a:gd name="connsiteX10" fmla="*/ 259080 w 1691640"/>
                  <a:gd name="connsiteY10" fmla="*/ 754380 h 1706880"/>
                  <a:gd name="connsiteX11" fmla="*/ 0 w 1691640"/>
                  <a:gd name="connsiteY11" fmla="*/ 1104900 h 1706880"/>
                  <a:gd name="connsiteX12" fmla="*/ 38100 w 16916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220980 w 1653540"/>
                  <a:gd name="connsiteY10" fmla="*/ 75438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609600 w 1653540"/>
                  <a:gd name="connsiteY9" fmla="*/ 38862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  <a:gd name="connsiteX0" fmla="*/ 0 w 1653540"/>
                  <a:gd name="connsiteY0" fmla="*/ 1615440 h 1706880"/>
                  <a:gd name="connsiteX1" fmla="*/ 320040 w 1653540"/>
                  <a:gd name="connsiteY1" fmla="*/ 1706880 h 1706880"/>
                  <a:gd name="connsiteX2" fmla="*/ 800100 w 1653540"/>
                  <a:gd name="connsiteY2" fmla="*/ 1653540 h 1706880"/>
                  <a:gd name="connsiteX3" fmla="*/ 822960 w 1653540"/>
                  <a:gd name="connsiteY3" fmla="*/ 1264920 h 1706880"/>
                  <a:gd name="connsiteX4" fmla="*/ 1089660 w 1653540"/>
                  <a:gd name="connsiteY4" fmla="*/ 967740 h 1706880"/>
                  <a:gd name="connsiteX5" fmla="*/ 1546860 w 1653540"/>
                  <a:gd name="connsiteY5" fmla="*/ 830580 h 1706880"/>
                  <a:gd name="connsiteX6" fmla="*/ 1653540 w 1653540"/>
                  <a:gd name="connsiteY6" fmla="*/ 342900 h 1706880"/>
                  <a:gd name="connsiteX7" fmla="*/ 1524000 w 1653540"/>
                  <a:gd name="connsiteY7" fmla="*/ 121920 h 1706880"/>
                  <a:gd name="connsiteX8" fmla="*/ 1089660 w 1653540"/>
                  <a:gd name="connsiteY8" fmla="*/ 0 h 1706880"/>
                  <a:gd name="connsiteX9" fmla="*/ 716280 w 1653540"/>
                  <a:gd name="connsiteY9" fmla="*/ 457200 h 1706880"/>
                  <a:gd name="connsiteX10" fmla="*/ 373380 w 1653540"/>
                  <a:gd name="connsiteY10" fmla="*/ 784860 h 1706880"/>
                  <a:gd name="connsiteX11" fmla="*/ 99060 w 1653540"/>
                  <a:gd name="connsiteY11" fmla="*/ 982980 h 1706880"/>
                  <a:gd name="connsiteX12" fmla="*/ 0 w 1653540"/>
                  <a:gd name="connsiteY12" fmla="*/ 1615440 h 1706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3540" h="1706880">
                    <a:moveTo>
                      <a:pt x="0" y="1615440"/>
                    </a:moveTo>
                    <a:lnTo>
                      <a:pt x="320040" y="1706880"/>
                    </a:lnTo>
                    <a:lnTo>
                      <a:pt x="800100" y="1653540"/>
                    </a:lnTo>
                    <a:lnTo>
                      <a:pt x="822960" y="1264920"/>
                    </a:lnTo>
                    <a:lnTo>
                      <a:pt x="1089660" y="967740"/>
                    </a:lnTo>
                    <a:lnTo>
                      <a:pt x="1546860" y="830580"/>
                    </a:lnTo>
                    <a:lnTo>
                      <a:pt x="1653540" y="342900"/>
                    </a:lnTo>
                    <a:lnTo>
                      <a:pt x="1524000" y="121920"/>
                    </a:lnTo>
                    <a:lnTo>
                      <a:pt x="1089660" y="0"/>
                    </a:lnTo>
                    <a:cubicBezTo>
                      <a:pt x="965200" y="152400"/>
                      <a:pt x="810260" y="213360"/>
                      <a:pt x="716280" y="457200"/>
                    </a:cubicBezTo>
                    <a:lnTo>
                      <a:pt x="373380" y="784860"/>
                    </a:lnTo>
                    <a:lnTo>
                      <a:pt x="99060" y="982980"/>
                    </a:lnTo>
                    <a:lnTo>
                      <a:pt x="0" y="1615440"/>
                    </a:lnTo>
                    <a:close/>
                  </a:path>
                </a:pathLst>
              </a:custGeom>
              <a:solidFill>
                <a:srgbClr val="EAD2FC"/>
              </a:solidFill>
              <a:ln w="1270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orme libre 16"/>
              <p:cNvSpPr/>
              <p:nvPr/>
            </p:nvSpPr>
            <p:spPr>
              <a:xfrm>
                <a:off x="2971800" y="7094220"/>
                <a:ext cx="1638300" cy="1623060"/>
              </a:xfrm>
              <a:custGeom>
                <a:avLst/>
                <a:gdLst>
                  <a:gd name="connsiteX0" fmla="*/ 243840 w 1668780"/>
                  <a:gd name="connsiteY0" fmla="*/ 1623060 h 1623060"/>
                  <a:gd name="connsiteX1" fmla="*/ 777240 w 1668780"/>
                  <a:gd name="connsiteY1" fmla="*/ 1623060 h 1623060"/>
                  <a:gd name="connsiteX2" fmla="*/ 990600 w 1668780"/>
                  <a:gd name="connsiteY2" fmla="*/ 1356360 h 1623060"/>
                  <a:gd name="connsiteX3" fmla="*/ 1097280 w 1668780"/>
                  <a:gd name="connsiteY3" fmla="*/ 1097280 h 1623060"/>
                  <a:gd name="connsiteX4" fmla="*/ 1470660 w 1668780"/>
                  <a:gd name="connsiteY4" fmla="*/ 967740 h 1623060"/>
                  <a:gd name="connsiteX5" fmla="*/ 1638300 w 1668780"/>
                  <a:gd name="connsiteY5" fmla="*/ 701040 h 1623060"/>
                  <a:gd name="connsiteX6" fmla="*/ 1661160 w 1668780"/>
                  <a:gd name="connsiteY6" fmla="*/ 373380 h 1623060"/>
                  <a:gd name="connsiteX7" fmla="*/ 1668780 w 1668780"/>
                  <a:gd name="connsiteY7" fmla="*/ 137160 h 1623060"/>
                  <a:gd name="connsiteX8" fmla="*/ 1242060 w 1668780"/>
                  <a:gd name="connsiteY8" fmla="*/ 0 h 1623060"/>
                  <a:gd name="connsiteX9" fmla="*/ 792480 w 1668780"/>
                  <a:gd name="connsiteY9" fmla="*/ 0 h 1623060"/>
                  <a:gd name="connsiteX10" fmla="*/ 403860 w 1668780"/>
                  <a:gd name="connsiteY10" fmla="*/ 342900 h 1623060"/>
                  <a:gd name="connsiteX11" fmla="*/ 0 w 1668780"/>
                  <a:gd name="connsiteY11" fmla="*/ 609600 h 1623060"/>
                  <a:gd name="connsiteX12" fmla="*/ 53340 w 1668780"/>
                  <a:gd name="connsiteY12" fmla="*/ 998220 h 1623060"/>
                  <a:gd name="connsiteX13" fmla="*/ 243840 w 166878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350520 w 1615440"/>
                  <a:gd name="connsiteY10" fmla="*/ 342900 h 1623060"/>
                  <a:gd name="connsiteX11" fmla="*/ 259080 w 1615440"/>
                  <a:gd name="connsiteY11" fmla="*/ 647700 h 1623060"/>
                  <a:gd name="connsiteX12" fmla="*/ 0 w 1615440"/>
                  <a:gd name="connsiteY12" fmla="*/ 998220 h 1623060"/>
                  <a:gd name="connsiteX13" fmla="*/ 190500 w 1615440"/>
                  <a:gd name="connsiteY13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739140 w 1615440"/>
                  <a:gd name="connsiteY9" fmla="*/ 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15440"/>
                  <a:gd name="connsiteY0" fmla="*/ 1623060 h 1623060"/>
                  <a:gd name="connsiteX1" fmla="*/ 723900 w 1615440"/>
                  <a:gd name="connsiteY1" fmla="*/ 1623060 h 1623060"/>
                  <a:gd name="connsiteX2" fmla="*/ 937260 w 1615440"/>
                  <a:gd name="connsiteY2" fmla="*/ 1356360 h 1623060"/>
                  <a:gd name="connsiteX3" fmla="*/ 1043940 w 1615440"/>
                  <a:gd name="connsiteY3" fmla="*/ 1097280 h 1623060"/>
                  <a:gd name="connsiteX4" fmla="*/ 1417320 w 1615440"/>
                  <a:gd name="connsiteY4" fmla="*/ 967740 h 1623060"/>
                  <a:gd name="connsiteX5" fmla="*/ 1584960 w 1615440"/>
                  <a:gd name="connsiteY5" fmla="*/ 701040 h 1623060"/>
                  <a:gd name="connsiteX6" fmla="*/ 1607820 w 1615440"/>
                  <a:gd name="connsiteY6" fmla="*/ 373380 h 1623060"/>
                  <a:gd name="connsiteX7" fmla="*/ 1615440 w 1615440"/>
                  <a:gd name="connsiteY7" fmla="*/ 137160 h 1623060"/>
                  <a:gd name="connsiteX8" fmla="*/ 1188720 w 1615440"/>
                  <a:gd name="connsiteY8" fmla="*/ 0 h 1623060"/>
                  <a:gd name="connsiteX9" fmla="*/ 647700 w 1615440"/>
                  <a:gd name="connsiteY9" fmla="*/ 281940 h 1623060"/>
                  <a:gd name="connsiteX10" fmla="*/ 259080 w 1615440"/>
                  <a:gd name="connsiteY10" fmla="*/ 647700 h 1623060"/>
                  <a:gd name="connsiteX11" fmla="*/ 0 w 1615440"/>
                  <a:gd name="connsiteY11" fmla="*/ 998220 h 1623060"/>
                  <a:gd name="connsiteX12" fmla="*/ 190500 w 161544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17320 w 1638300"/>
                  <a:gd name="connsiteY4" fmla="*/ 96774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356360 w 1638300"/>
                  <a:gd name="connsiteY4" fmla="*/ 93726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937260 w 1638300"/>
                  <a:gd name="connsiteY2" fmla="*/ 135636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259080 w 1638300"/>
                  <a:gd name="connsiteY10" fmla="*/ 6477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647700 w 1638300"/>
                  <a:gd name="connsiteY9" fmla="*/ 28194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  <a:gd name="connsiteX0" fmla="*/ 190500 w 1638300"/>
                  <a:gd name="connsiteY0" fmla="*/ 1623060 h 1623060"/>
                  <a:gd name="connsiteX1" fmla="*/ 723900 w 1638300"/>
                  <a:gd name="connsiteY1" fmla="*/ 1623060 h 1623060"/>
                  <a:gd name="connsiteX2" fmla="*/ 891540 w 1638300"/>
                  <a:gd name="connsiteY2" fmla="*/ 1264920 h 1623060"/>
                  <a:gd name="connsiteX3" fmla="*/ 1043940 w 1638300"/>
                  <a:gd name="connsiteY3" fmla="*/ 1097280 h 1623060"/>
                  <a:gd name="connsiteX4" fmla="*/ 1463040 w 1638300"/>
                  <a:gd name="connsiteY4" fmla="*/ 868680 h 1623060"/>
                  <a:gd name="connsiteX5" fmla="*/ 1638300 w 1638300"/>
                  <a:gd name="connsiteY5" fmla="*/ 678180 h 1623060"/>
                  <a:gd name="connsiteX6" fmla="*/ 1607820 w 1638300"/>
                  <a:gd name="connsiteY6" fmla="*/ 373380 h 1623060"/>
                  <a:gd name="connsiteX7" fmla="*/ 1615440 w 1638300"/>
                  <a:gd name="connsiteY7" fmla="*/ 137160 h 1623060"/>
                  <a:gd name="connsiteX8" fmla="*/ 1188720 w 1638300"/>
                  <a:gd name="connsiteY8" fmla="*/ 0 h 1623060"/>
                  <a:gd name="connsiteX9" fmla="*/ 807720 w 1638300"/>
                  <a:gd name="connsiteY9" fmla="*/ 388620 h 1623060"/>
                  <a:gd name="connsiteX10" fmla="*/ 495300 w 1638300"/>
                  <a:gd name="connsiteY10" fmla="*/ 762000 h 1623060"/>
                  <a:gd name="connsiteX11" fmla="*/ 0 w 1638300"/>
                  <a:gd name="connsiteY11" fmla="*/ 998220 h 1623060"/>
                  <a:gd name="connsiteX12" fmla="*/ 190500 w 1638300"/>
                  <a:gd name="connsiteY12" fmla="*/ 1623060 h 162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8300" h="1623060">
                    <a:moveTo>
                      <a:pt x="190500" y="1623060"/>
                    </a:moveTo>
                    <a:lnTo>
                      <a:pt x="723900" y="1623060"/>
                    </a:lnTo>
                    <a:lnTo>
                      <a:pt x="891540" y="1264920"/>
                    </a:lnTo>
                    <a:lnTo>
                      <a:pt x="1043940" y="1097280"/>
                    </a:lnTo>
                    <a:lnTo>
                      <a:pt x="1463040" y="868680"/>
                    </a:lnTo>
                    <a:lnTo>
                      <a:pt x="1638300" y="678180"/>
                    </a:lnTo>
                    <a:lnTo>
                      <a:pt x="1607820" y="373380"/>
                    </a:lnTo>
                    <a:lnTo>
                      <a:pt x="1615440" y="137160"/>
                    </a:lnTo>
                    <a:lnTo>
                      <a:pt x="1188720" y="0"/>
                    </a:lnTo>
                    <a:cubicBezTo>
                      <a:pt x="1061720" y="129540"/>
                      <a:pt x="828040" y="152400"/>
                      <a:pt x="807720" y="388620"/>
                    </a:cubicBezTo>
                    <a:lnTo>
                      <a:pt x="495300" y="762000"/>
                    </a:lnTo>
                    <a:lnTo>
                      <a:pt x="0" y="998220"/>
                    </a:lnTo>
                    <a:lnTo>
                      <a:pt x="190500" y="162306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>
                <a:solidFill>
                  <a:srgbClr val="5B9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7" name="Groupe 146"/>
              <p:cNvGrpSpPr/>
              <p:nvPr/>
            </p:nvGrpSpPr>
            <p:grpSpPr>
              <a:xfrm>
                <a:off x="3204007" y="7322073"/>
                <a:ext cx="1980000" cy="1980000"/>
                <a:chOff x="7117512" y="3497363"/>
                <a:chExt cx="1980000" cy="1980000"/>
              </a:xfrm>
              <a:solidFill>
                <a:srgbClr val="5B9AD4"/>
              </a:solidFill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7837512" y="349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7837512" y="493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57512" y="4217363"/>
                  <a:ext cx="540000" cy="5400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117512" y="4217363"/>
                  <a:ext cx="540000" cy="540000"/>
                </a:xfrm>
                <a:prstGeom prst="rect">
                  <a:avLst/>
                </a:prstGeom>
                <a:grpFill/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48" name="Forme libre 147"/>
              <p:cNvSpPr/>
              <p:nvPr/>
            </p:nvSpPr>
            <p:spPr>
              <a:xfrm>
                <a:off x="1666463" y="9677323"/>
                <a:ext cx="1892300" cy="2247900"/>
              </a:xfrm>
              <a:custGeom>
                <a:avLst/>
                <a:gdLst>
                  <a:gd name="connsiteX0" fmla="*/ 381000 w 1892300"/>
                  <a:gd name="connsiteY0" fmla="*/ 0 h 2311400"/>
                  <a:gd name="connsiteX1" fmla="*/ 0 w 1892300"/>
                  <a:gd name="connsiteY1" fmla="*/ 825500 h 2311400"/>
                  <a:gd name="connsiteX2" fmla="*/ 63500 w 1892300"/>
                  <a:gd name="connsiteY2" fmla="*/ 1790700 h 2311400"/>
                  <a:gd name="connsiteX3" fmla="*/ 254000 w 1892300"/>
                  <a:gd name="connsiteY3" fmla="*/ 2311400 h 2311400"/>
                  <a:gd name="connsiteX4" fmla="*/ 927100 w 1892300"/>
                  <a:gd name="connsiteY4" fmla="*/ 2286000 h 2311400"/>
                  <a:gd name="connsiteX5" fmla="*/ 1676400 w 1892300"/>
                  <a:gd name="connsiteY5" fmla="*/ 1816100 h 2311400"/>
                  <a:gd name="connsiteX6" fmla="*/ 1892300 w 1892300"/>
                  <a:gd name="connsiteY6" fmla="*/ 1219200 h 2311400"/>
                  <a:gd name="connsiteX7" fmla="*/ 1714500 w 1892300"/>
                  <a:gd name="connsiteY7" fmla="*/ 736600 h 2311400"/>
                  <a:gd name="connsiteX8" fmla="*/ 1358900 w 1892300"/>
                  <a:gd name="connsiteY8" fmla="*/ 368300 h 2311400"/>
                  <a:gd name="connsiteX9" fmla="*/ 952500 w 1892300"/>
                  <a:gd name="connsiteY9" fmla="*/ 63500 h 2311400"/>
                  <a:gd name="connsiteX10" fmla="*/ 381000 w 1892300"/>
                  <a:gd name="connsiteY10" fmla="*/ 0 h 23114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676400 w 1892300"/>
                  <a:gd name="connsiteY5" fmla="*/ 17526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  <a:gd name="connsiteX0" fmla="*/ 241300 w 1892300"/>
                  <a:gd name="connsiteY0" fmla="*/ 25400 h 2247900"/>
                  <a:gd name="connsiteX1" fmla="*/ 0 w 1892300"/>
                  <a:gd name="connsiteY1" fmla="*/ 762000 h 2247900"/>
                  <a:gd name="connsiteX2" fmla="*/ 63500 w 1892300"/>
                  <a:gd name="connsiteY2" fmla="*/ 1727200 h 2247900"/>
                  <a:gd name="connsiteX3" fmla="*/ 254000 w 1892300"/>
                  <a:gd name="connsiteY3" fmla="*/ 2247900 h 2247900"/>
                  <a:gd name="connsiteX4" fmla="*/ 927100 w 1892300"/>
                  <a:gd name="connsiteY4" fmla="*/ 2222500 h 2247900"/>
                  <a:gd name="connsiteX5" fmla="*/ 1320800 w 1892300"/>
                  <a:gd name="connsiteY5" fmla="*/ 1739900 h 2247900"/>
                  <a:gd name="connsiteX6" fmla="*/ 1892300 w 1892300"/>
                  <a:gd name="connsiteY6" fmla="*/ 1155700 h 2247900"/>
                  <a:gd name="connsiteX7" fmla="*/ 1714500 w 1892300"/>
                  <a:gd name="connsiteY7" fmla="*/ 673100 h 2247900"/>
                  <a:gd name="connsiteX8" fmla="*/ 1358900 w 1892300"/>
                  <a:gd name="connsiteY8" fmla="*/ 304800 h 2247900"/>
                  <a:gd name="connsiteX9" fmla="*/ 952500 w 1892300"/>
                  <a:gd name="connsiteY9" fmla="*/ 0 h 2247900"/>
                  <a:gd name="connsiteX10" fmla="*/ 241300 w 1892300"/>
                  <a:gd name="connsiteY10" fmla="*/ 2540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2300" h="2247900">
                    <a:moveTo>
                      <a:pt x="241300" y="25400"/>
                    </a:moveTo>
                    <a:lnTo>
                      <a:pt x="0" y="762000"/>
                    </a:lnTo>
                    <a:lnTo>
                      <a:pt x="63500" y="1727200"/>
                    </a:lnTo>
                    <a:lnTo>
                      <a:pt x="254000" y="2247900"/>
                    </a:lnTo>
                    <a:lnTo>
                      <a:pt x="927100" y="2222500"/>
                    </a:lnTo>
                    <a:lnTo>
                      <a:pt x="1320800" y="1739900"/>
                    </a:lnTo>
                    <a:lnTo>
                      <a:pt x="1892300" y="1155700"/>
                    </a:lnTo>
                    <a:lnTo>
                      <a:pt x="1714500" y="673100"/>
                    </a:lnTo>
                    <a:lnTo>
                      <a:pt x="1358900" y="304800"/>
                    </a:lnTo>
                    <a:lnTo>
                      <a:pt x="952500" y="0"/>
                    </a:lnTo>
                    <a:lnTo>
                      <a:pt x="241300" y="25400"/>
                    </a:lnTo>
                    <a:close/>
                  </a:path>
                </a:pathLst>
              </a:custGeom>
              <a:solidFill>
                <a:srgbClr val="FFF2CC"/>
              </a:solidFill>
              <a:ln w="1270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1929168" y="9806291"/>
                <a:ext cx="1310900" cy="1901911"/>
                <a:chOff x="3464928" y="3696413"/>
                <a:chExt cx="1310900" cy="1901911"/>
              </a:xfrm>
            </p:grpSpPr>
            <p:sp>
              <p:nvSpPr>
                <p:cNvPr id="152" name="Ellipse 151"/>
                <p:cNvSpPr/>
                <p:nvPr/>
              </p:nvSpPr>
              <p:spPr>
                <a:xfrm>
                  <a:off x="3464928" y="3696413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3" name="Ellipse 152"/>
                <p:cNvSpPr/>
                <p:nvPr/>
              </p:nvSpPr>
              <p:spPr>
                <a:xfrm>
                  <a:off x="4235828" y="437736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4" name="Ellipse 153"/>
                <p:cNvSpPr/>
                <p:nvPr/>
              </p:nvSpPr>
              <p:spPr>
                <a:xfrm>
                  <a:off x="3464928" y="505832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rgbClr val="A0A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20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1" name="ZoneTexte 150"/>
              <p:cNvSpPr txBox="1"/>
              <p:nvPr/>
            </p:nvSpPr>
            <p:spPr>
              <a:xfrm>
                <a:off x="775639" y="6940924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95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etatdelart-nicoletti-bass-2023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570043" y="1192742"/>
            <a:ext cx="10336304" cy="10916801"/>
            <a:chOff x="570043" y="1192742"/>
            <a:chExt cx="10336304" cy="1091680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6" y="1192742"/>
              <a:ext cx="9678751" cy="540142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595" y="6765272"/>
              <a:ext cx="9678751" cy="534427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70043" y="119274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570043" y="683864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5896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E26E5CA-CAB6-415E-9F4D-BF32128A4C41}">
  <ds:schemaRefs>
    <ds:schemaRef ds:uri="http://www.w3.org/XML/1998/namespace"/>
    <ds:schemaRef ds:uri="2166c306-a4c3-4b86-9b8e-bb6ffc8b08cb"/>
    <ds:schemaRef ds:uri="2b52a666-ab53-48a6-8fbf-d51db1c594af"/>
    <ds:schemaRef ds:uri="http://purl.org/dc/dcmitype/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infopath/2007/PartnerControl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23694</TotalTime>
  <Words>1109</Words>
  <Application>Microsoft Office PowerPoint</Application>
  <PresentationFormat>Grand écran</PresentationFormat>
  <Paragraphs>433</Paragraphs>
  <Slides>84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84</vt:i4>
      </vt:variant>
    </vt:vector>
  </HeadingPairs>
  <TitlesOfParts>
    <vt:vector size="96" baseType="lpstr">
      <vt:lpstr>Arial</vt:lpstr>
      <vt:lpstr>Calibri</vt:lpstr>
      <vt:lpstr>Helvetica Light</vt:lpstr>
      <vt:lpstr>MS Serif</vt:lpstr>
      <vt:lpstr>Roboto Black</vt:lpstr>
      <vt:lpstr>Segoe UI</vt:lpstr>
      <vt:lpstr>Segoe UI Light</vt:lpstr>
      <vt:lpstr>Swis721 BT Roman</vt:lpstr>
      <vt:lpstr>Swis721 Lt BT</vt:lpstr>
      <vt:lpstr>Wingdings</vt:lpstr>
      <vt:lpstr>Wingdings 3</vt:lpstr>
      <vt:lpstr>THEME-PPT-2021</vt:lpstr>
      <vt:lpstr>PhD report &gt; Figures</vt:lpstr>
      <vt:lpstr>etatdelart-morris-1949-lucky-luke-1</vt:lpstr>
      <vt:lpstr>etatdelart-morris-1958-lucky-luke-12</vt:lpstr>
      <vt:lpstr>etatdelart-morris-1950-lucky-luke-2-1952-lucky-luke-4</vt:lpstr>
      <vt:lpstr>etatdelart-thebault-transcription</vt:lpstr>
      <vt:lpstr>etatdelart-pustejovsky-2012-cycle-matter</vt:lpstr>
      <vt:lpstr>etatdelart-pustejovsky-2012-cycle-matter-mama-tt</vt:lpstr>
      <vt:lpstr>etatdelart-logiciel-exemples</vt:lpstr>
      <vt:lpstr>etatdelart-nicoletti-bass-2023</vt:lpstr>
      <vt:lpstr>etatdelart-morris-1958-lucky-luke-12-bruits</vt:lpstr>
      <vt:lpstr>interactive-clustering-architecture-sequentielle</vt:lpstr>
      <vt:lpstr>interactive-clustering-architecture-sequentielle-v2</vt:lpstr>
      <vt:lpstr>interactive-clustering-architecture-parallele</vt:lpstr>
      <vt:lpstr>interactive-clustering-architecture-parallele-v2</vt:lpstr>
      <vt:lpstr>interactive-clustering-architecture-sequentielle-vs-parallele</vt:lpstr>
      <vt:lpstr>example-dataset</vt:lpstr>
      <vt:lpstr>example-clustering</vt:lpstr>
      <vt:lpstr>example-sampling</vt:lpstr>
      <vt:lpstr>example-constraints-annotation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example-iteration-clustering-interatif</vt:lpstr>
      <vt:lpstr>example-iteration-clustering-interatif-2</vt:lpstr>
      <vt:lpstr>example-accord-annotation-clustering</vt:lpstr>
      <vt:lpstr>hypotheses-00-empty</vt:lpstr>
      <vt:lpstr>hypotheses-00-default</vt:lpstr>
      <vt:lpstr>hypotheses-01-efficacite</vt:lpstr>
      <vt:lpstr>hypotheses-02-efficience</vt:lpstr>
      <vt:lpstr>hypotheses-03-couts</vt:lpstr>
      <vt:lpstr>hypotheses-04-pertinence</vt:lpstr>
      <vt:lpstr>hypotheses-05-rentabilite</vt:lpstr>
      <vt:lpstr>hypotheses-06-robustesse</vt:lpstr>
      <vt:lpstr>hypotheses-00-all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etude-temps-calcul-modelisation-1prep</vt:lpstr>
      <vt:lpstr>etude-temps-calcul-modelisation-2-vect</vt:lpstr>
      <vt:lpstr>etude-temps-calcul-modelisation-3-clust</vt:lpstr>
      <vt:lpstr>etude-temps-calcul-modelisation-4-samp</vt:lpstr>
      <vt:lpstr>etude-temps-calcul-evolution-moyenne-5best-par-iteration</vt:lpstr>
      <vt:lpstr>etude-temps-annotation-0application-annotation</vt:lpstr>
      <vt:lpstr>etude-temps-annotation-0application-liste-contraintes </vt:lpstr>
      <vt:lpstr>etude-temps-annotation-1-modelisation-temps</vt:lpstr>
      <vt:lpstr>etude-temps-annotation-3-etude-de-cas</vt:lpstr>
      <vt:lpstr>etude-nombre-contraintes-1-modelisation-nombre</vt:lpstr>
      <vt:lpstr>etude-nombre-contraintes-2-bornes-limites</vt:lpstr>
      <vt:lpstr>etude-temps-total-1-modelisation-sequentielle</vt:lpstr>
      <vt:lpstr>etude-temps-total-2-modelisation-parallele</vt:lpstr>
      <vt:lpstr>etude-pertinence-llm-check-annotation-favori</vt:lpstr>
      <vt:lpstr>etude-pertinence-consistence</vt:lpstr>
      <vt:lpstr>etude-rentabilite-accord-annotation</vt:lpstr>
      <vt:lpstr>etude-rentabilite-similarite-clustering</vt:lpstr>
      <vt:lpstr>etude-robustesse-erreurs-et-corrections-random-et-closest</vt:lpstr>
      <vt:lpstr>etude-robustesse-erreurs-et-corrections-closest</vt:lpstr>
      <vt:lpstr>etude-robustesse-subjectivite-et-difference-schema</vt:lpstr>
      <vt:lpstr>etude-robustesse-subjectivite-et-difference-size-all</vt:lpstr>
      <vt:lpstr>annexe-chatbots-architectures</vt:lpstr>
      <vt:lpstr>annexe-chatbots-architectures-hybrides</vt:lpstr>
      <vt:lpstr>interactive-clustering-application-accueil-application</vt:lpstr>
      <vt:lpstr>interactive-clustering-application-liste-projets</vt:lpstr>
      <vt:lpstr>interactive-clustering-application-accueil-projet</vt:lpstr>
      <vt:lpstr>interactive-clustering-application-parametres</vt:lpstr>
      <vt:lpstr>interactive-clustering-application-textes</vt:lpstr>
      <vt:lpstr>interactive-clustering-application-contraintes</vt:lpstr>
      <vt:lpstr>interactive-clustering-application-annotation-0full</vt:lpstr>
      <vt:lpstr>interactive-clustering-application-annotation-1annotation</vt:lpstr>
      <vt:lpstr>interactive-clustering-application-annotation-2details</vt:lpstr>
      <vt:lpstr>interactive-clustering-application-annotation-3graphe</vt:lpstr>
      <vt:lpstr>interactive-clustering-application-annotation-4conflit</vt:lpstr>
      <vt:lpstr>interactive-clustering-application-diagramme-etats</vt:lpstr>
      <vt:lpstr>annexe-vmeasure-presentation</vt:lpstr>
      <vt:lpstr>annexe-vmeasure-cas-extremes</vt:lpstr>
      <vt:lpstr>annexe-vmeasure-cas-simples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608</cp:revision>
  <dcterms:created xsi:type="dcterms:W3CDTF">2020-05-13T12:32:19Z</dcterms:created>
  <dcterms:modified xsi:type="dcterms:W3CDTF">2023-11-22T13:02:22Z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